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audio" Target="../media/audio5.wav"/><Relationship Id="rId18" Type="http://schemas.openxmlformats.org/officeDocument/2006/relationships/image" Target="../media/image9.em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audio" Target="../media/audio4.wav"/><Relationship Id="rId17" Type="http://schemas.openxmlformats.org/officeDocument/2006/relationships/image" Target="../media/image8.gif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audio" Target="../media/audio3.wav"/><Relationship Id="rId5" Type="http://schemas.openxmlformats.org/officeDocument/2006/relationships/image" Target="../media/image3.png"/><Relationship Id="rId15" Type="http://schemas.openxmlformats.org/officeDocument/2006/relationships/audio" Target="../media/audio7.wav"/><Relationship Id="rId10" Type="http://schemas.openxmlformats.org/officeDocument/2006/relationships/audio" Target="../media/audio2.wav"/><Relationship Id="rId19" Type="http://schemas.openxmlformats.org/officeDocument/2006/relationships/image" Target="../media/image10.png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7672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Scorpions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2">
            <a:extLst>
              <a:ext uri="{FF2B5EF4-FFF2-40B4-BE49-F238E27FC236}">
                <a16:creationId xmlns:a16="http://schemas.microsoft.com/office/drawing/2014/main" id="{358568EE-7317-4F3B-820A-388BF2DE3F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438" y="466725"/>
            <a:ext cx="4932362" cy="566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B3CEC2F5-D01C-4489-AAC9-3CBBE8D989F8}"/>
              </a:ext>
            </a:extLst>
          </p:cNvPr>
          <p:cNvSpPr/>
          <p:nvPr/>
        </p:nvSpPr>
        <p:spPr>
          <a:xfrm>
            <a:off x="4103688" y="471488"/>
            <a:ext cx="936625" cy="56705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AACABBD2-6D3A-4AAE-80DF-8EBA24CFAA31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3" name="Obrázek 19">
            <a:extLst>
              <a:ext uri="{FF2B5EF4-FFF2-40B4-BE49-F238E27FC236}">
                <a16:creationId xmlns:a16="http://schemas.microsoft.com/office/drawing/2014/main" id="{CC05A311-43D6-4281-B886-0535CBEA2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950" y="2046288"/>
            <a:ext cx="455613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 Box 47">
            <a:extLst>
              <a:ext uri="{FF2B5EF4-FFF2-40B4-BE49-F238E27FC236}">
                <a16:creationId xmlns:a16="http://schemas.microsoft.com/office/drawing/2014/main" id="{6C1330D8-24F7-4FF2-829C-51A3AE8348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6775" y="5383213"/>
            <a:ext cx="11985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b="1">
                <a:solidFill>
                  <a:srgbClr val="00B0F0"/>
                </a:solidFill>
              </a:rPr>
              <a:t>Still loving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b="1">
                <a:solidFill>
                  <a:srgbClr val="00B0F0"/>
                </a:solidFill>
              </a:rPr>
              <a:t>you</a:t>
            </a:r>
            <a:endParaRPr lang="nl-BE" altLang="cs-CZ" sz="1200" b="1">
              <a:solidFill>
                <a:srgbClr val="00B0F0"/>
              </a:solidFill>
            </a:endParaRPr>
          </a:p>
        </p:txBody>
      </p:sp>
      <p:sp>
        <p:nvSpPr>
          <p:cNvPr id="2055" name="Text Box 47">
            <a:extLst>
              <a:ext uri="{FF2B5EF4-FFF2-40B4-BE49-F238E27FC236}">
                <a16:creationId xmlns:a16="http://schemas.microsoft.com/office/drawing/2014/main" id="{73A273C5-D0BD-44C3-96A4-F837814E5A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7088" y="2527300"/>
            <a:ext cx="11985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b="1">
                <a:solidFill>
                  <a:srgbClr val="00B0F0"/>
                </a:solidFill>
              </a:rPr>
              <a:t>When you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b="1">
                <a:solidFill>
                  <a:srgbClr val="00B0F0"/>
                </a:solidFill>
              </a:rPr>
              <a:t>came</a:t>
            </a:r>
            <a:endParaRPr lang="nl-BE" altLang="cs-CZ" sz="1200" b="1">
              <a:solidFill>
                <a:srgbClr val="00B0F0"/>
              </a:solidFill>
            </a:endParaRPr>
          </a:p>
        </p:txBody>
      </p:sp>
      <p:sp>
        <p:nvSpPr>
          <p:cNvPr id="2056" name="Text Box 47">
            <a:extLst>
              <a:ext uri="{FF2B5EF4-FFF2-40B4-BE49-F238E27FC236}">
                <a16:creationId xmlns:a16="http://schemas.microsoft.com/office/drawing/2014/main" id="{67E4F8AC-0133-4CB1-9CD3-737951D60F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0575" y="3119438"/>
            <a:ext cx="11985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b="1">
                <a:solidFill>
                  <a:srgbClr val="00B0F0"/>
                </a:solidFill>
              </a:rPr>
              <a:t>You I</a:t>
            </a:r>
            <a:endParaRPr lang="nl-BE" altLang="cs-CZ" sz="1200" b="1">
              <a:solidFill>
                <a:srgbClr val="00B0F0"/>
              </a:solidFill>
            </a:endParaRPr>
          </a:p>
        </p:txBody>
      </p:sp>
      <p:sp>
        <p:nvSpPr>
          <p:cNvPr id="2057" name="Text Box 47">
            <a:extLst>
              <a:ext uri="{FF2B5EF4-FFF2-40B4-BE49-F238E27FC236}">
                <a16:creationId xmlns:a16="http://schemas.microsoft.com/office/drawing/2014/main" id="{C9862BBC-98CB-4002-8701-73DB5DCDA5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2175" y="4797425"/>
            <a:ext cx="11985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b="1">
                <a:solidFill>
                  <a:srgbClr val="00B0F0"/>
                </a:solidFill>
              </a:rPr>
              <a:t>A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b="1">
                <a:solidFill>
                  <a:srgbClr val="00B0F0"/>
                </a:solidFill>
              </a:rPr>
              <a:t>moment</a:t>
            </a:r>
            <a:endParaRPr lang="nl-BE" altLang="cs-CZ" sz="1200" b="1">
              <a:solidFill>
                <a:srgbClr val="00B0F0"/>
              </a:solidFill>
            </a:endParaRPr>
          </a:p>
        </p:txBody>
      </p:sp>
      <p:sp>
        <p:nvSpPr>
          <p:cNvPr id="2058" name="Text Box 47">
            <a:extLst>
              <a:ext uri="{FF2B5EF4-FFF2-40B4-BE49-F238E27FC236}">
                <a16:creationId xmlns:a16="http://schemas.microsoft.com/office/drawing/2014/main" id="{FD28E88D-FC72-451C-A090-4288F04FB0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138" y="3686175"/>
            <a:ext cx="119856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b="1">
                <a:solidFill>
                  <a:srgbClr val="00B0F0"/>
                </a:solidFill>
              </a:rPr>
              <a:t>Humanity</a:t>
            </a:r>
            <a:endParaRPr lang="nl-BE" altLang="cs-CZ" sz="1200" b="1">
              <a:solidFill>
                <a:srgbClr val="00B0F0"/>
              </a:solidFill>
            </a:endParaRPr>
          </a:p>
        </p:txBody>
      </p:sp>
      <p:sp>
        <p:nvSpPr>
          <p:cNvPr id="2059" name="Text Box 47">
            <a:extLst>
              <a:ext uri="{FF2B5EF4-FFF2-40B4-BE49-F238E27FC236}">
                <a16:creationId xmlns:a16="http://schemas.microsoft.com/office/drawing/2014/main" id="{01814F16-FBA9-452E-8FE5-0C73F227C7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9300" y="1473200"/>
            <a:ext cx="11985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b="1">
                <a:solidFill>
                  <a:srgbClr val="00B0F0"/>
                </a:solidFill>
              </a:rPr>
              <a:t>Lorei</a:t>
            </a:r>
            <a:endParaRPr lang="nl-BE" altLang="cs-CZ" sz="1200" b="1">
              <a:solidFill>
                <a:srgbClr val="00B0F0"/>
              </a:solidFill>
            </a:endParaRPr>
          </a:p>
        </p:txBody>
      </p:sp>
      <p:sp>
        <p:nvSpPr>
          <p:cNvPr id="2060" name="Text Box 47">
            <a:extLst>
              <a:ext uri="{FF2B5EF4-FFF2-40B4-BE49-F238E27FC236}">
                <a16:creationId xmlns:a16="http://schemas.microsoft.com/office/drawing/2014/main" id="{9827B657-2508-4BF7-BF41-3EB4D92E70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1225" y="4230688"/>
            <a:ext cx="10779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b="1">
                <a:solidFill>
                  <a:srgbClr val="00B0F0"/>
                </a:solidFill>
              </a:rPr>
              <a:t>Other when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b="1">
                <a:solidFill>
                  <a:srgbClr val="00B0F0"/>
                </a:solidFill>
              </a:rPr>
              <a:t>the smoke</a:t>
            </a:r>
            <a:endParaRPr lang="nl-BE" altLang="cs-CZ" sz="1200" b="1">
              <a:solidFill>
                <a:srgbClr val="00B0F0"/>
              </a:solidFill>
            </a:endParaRPr>
          </a:p>
        </p:txBody>
      </p:sp>
      <p:pic>
        <p:nvPicPr>
          <p:cNvPr id="2061" name="Picture 6">
            <a:extLst>
              <a:ext uri="{FF2B5EF4-FFF2-40B4-BE49-F238E27FC236}">
                <a16:creationId xmlns:a16="http://schemas.microsoft.com/office/drawing/2014/main" id="{B0E64824-A9DB-4391-A41C-BA00A18C7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75" y="2486025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0DA89035-526F-44A5-BDC2-5F1F52261FA6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538" y="5054600"/>
            <a:ext cx="946150" cy="91598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003"/>
              </a:avLst>
            </a:prstTxWarp>
          </a:bodyPr>
          <a:lstStyle/>
          <a:p>
            <a:pPr algn="ctr"/>
            <a:r>
              <a:rPr lang="en-US" b="1" kern="10">
                <a:solidFill>
                  <a:srgbClr val="D1D1F0"/>
                </a:solidFill>
                <a:cs typeface="Arial" panose="020B0604020202020204" pitchFamily="34" charset="0"/>
              </a:rPr>
              <a:t>presentation by y@t@t@</a:t>
            </a:r>
            <a:endParaRPr lang="cs-CZ" b="1" kern="10">
              <a:solidFill>
                <a:srgbClr val="D1D1F0"/>
              </a:solidFill>
              <a:cs typeface="Arial" panose="020B0604020202020204" pitchFamily="34" charset="0"/>
            </a:endParaRPr>
          </a:p>
        </p:txBody>
      </p:sp>
      <p:pic>
        <p:nvPicPr>
          <p:cNvPr id="2063" name="Picture 6">
            <a:extLst>
              <a:ext uri="{FF2B5EF4-FFF2-40B4-BE49-F238E27FC236}">
                <a16:creationId xmlns:a16="http://schemas.microsoft.com/office/drawing/2014/main" id="{F5B2C39D-88FC-431B-8FD9-DE08CE7A8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388" y="1400175"/>
            <a:ext cx="806450" cy="80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6">
            <a:extLst>
              <a:ext uri="{FF2B5EF4-FFF2-40B4-BE49-F238E27FC236}">
                <a16:creationId xmlns:a16="http://schemas.microsoft.com/office/drawing/2014/main" id="{C604E552-4DED-4916-94DB-CF12B0AD9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38" y="3908425"/>
            <a:ext cx="806450" cy="80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Obrázek 57">
            <a:extLst>
              <a:ext uri="{FF2B5EF4-FFF2-40B4-BE49-F238E27FC236}">
                <a16:creationId xmlns:a16="http://schemas.microsoft.com/office/drawing/2014/main" id="{BEED4C07-08DB-4837-840D-DDDC6F600E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025" y="5208588"/>
            <a:ext cx="47307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Obrázek 59">
            <a:extLst>
              <a:ext uri="{FF2B5EF4-FFF2-40B4-BE49-F238E27FC236}">
                <a16:creationId xmlns:a16="http://schemas.microsoft.com/office/drawing/2014/main" id="{88B5BCE8-0574-435D-ACBF-0D8C08435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2938" y="790575"/>
            <a:ext cx="471487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Obrázek 61">
            <a:extLst>
              <a:ext uri="{FF2B5EF4-FFF2-40B4-BE49-F238E27FC236}">
                <a16:creationId xmlns:a16="http://schemas.microsoft.com/office/drawing/2014/main" id="{328AD4DF-900A-4618-9844-DFD5540865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8263" y="755650"/>
            <a:ext cx="47307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8" name="Rectangle 19">
            <a:extLst>
              <a:ext uri="{FF2B5EF4-FFF2-40B4-BE49-F238E27FC236}">
                <a16:creationId xmlns:a16="http://schemas.microsoft.com/office/drawing/2014/main" id="{B1E61B2D-4D26-460A-9BCB-A269D69BE9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63" y="501650"/>
            <a:ext cx="9017000" cy="5614988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3BE1560F-E11F-457D-B53E-0791FF8BC1E8}"/>
              </a:ext>
            </a:extLst>
          </p:cNvPr>
          <p:cNvSpPr/>
          <p:nvPr/>
        </p:nvSpPr>
        <p:spPr>
          <a:xfrm>
            <a:off x="-1260648" y="601909"/>
            <a:ext cx="10801200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… 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lephant" panose="02020904090505020303" pitchFamily="18" charset="0"/>
              </a:rPr>
              <a:t>SCORPIONS 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70" name="Obrázek 56">
            <a:extLst>
              <a:ext uri="{FF2B5EF4-FFF2-40B4-BE49-F238E27FC236}">
                <a16:creationId xmlns:a16="http://schemas.microsoft.com/office/drawing/2014/main" id="{A4833ACB-1ECC-45AA-B1CB-2A78641D2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63" y="777875"/>
            <a:ext cx="473075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1" name="Obrázek 58">
            <a:extLst>
              <a:ext uri="{FF2B5EF4-FFF2-40B4-BE49-F238E27FC236}">
                <a16:creationId xmlns:a16="http://schemas.microsoft.com/office/drawing/2014/main" id="{C1DD56B3-EF42-47EA-B09C-E7444BC2E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575" y="784225"/>
            <a:ext cx="473075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2" name="Obrázek 60">
            <a:extLst>
              <a:ext uri="{FF2B5EF4-FFF2-40B4-BE49-F238E27FC236}">
                <a16:creationId xmlns:a16="http://schemas.microsoft.com/office/drawing/2014/main" id="{39079AEA-8396-4613-9C1D-FAACE6E5E0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1304925"/>
            <a:ext cx="145097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3" name="Obrázek 62">
            <a:extLst>
              <a:ext uri="{FF2B5EF4-FFF2-40B4-BE49-F238E27FC236}">
                <a16:creationId xmlns:a16="http://schemas.microsoft.com/office/drawing/2014/main" id="{C7198755-F3A4-498B-8437-F3ACBE4661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287463"/>
            <a:ext cx="1465262" cy="21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Obrázek 63">
            <a:extLst>
              <a:ext uri="{FF2B5EF4-FFF2-40B4-BE49-F238E27FC236}">
                <a16:creationId xmlns:a16="http://schemas.microsoft.com/office/drawing/2014/main" id="{1EB4CC3B-03CE-48E3-B721-65699E485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388" y="1273175"/>
            <a:ext cx="1465262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5" name="Obrázek 64">
            <a:extLst>
              <a:ext uri="{FF2B5EF4-FFF2-40B4-BE49-F238E27FC236}">
                <a16:creationId xmlns:a16="http://schemas.microsoft.com/office/drawing/2014/main" id="{48D6AE58-C88F-470A-BA2D-029126630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413" y="1274763"/>
            <a:ext cx="1465262" cy="21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6" name="Picture 2">
            <a:extLst>
              <a:ext uri="{FF2B5EF4-FFF2-40B4-BE49-F238E27FC236}">
                <a16:creationId xmlns:a16="http://schemas.microsoft.com/office/drawing/2014/main" id="{F7CF6A06-2359-443D-B8EA-1BF661E41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" y="2551113"/>
            <a:ext cx="4545013" cy="351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7" name="Picture 20">
            <a:hlinkClick r:id="" action="ppaction://noaction">
              <a:snd r:embed="rId2" name="1.Still Loving You.wav"/>
            </a:hlinkClick>
            <a:extLst>
              <a:ext uri="{FF2B5EF4-FFF2-40B4-BE49-F238E27FC236}">
                <a16:creationId xmlns:a16="http://schemas.microsoft.com/office/drawing/2014/main" id="{DEBC30A6-DDF3-4FF0-8962-C949847260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763" y="5394325"/>
            <a:ext cx="508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8" name="Picture 20">
            <a:hlinkClick r:id="" action="ppaction://noaction">
              <a:snd r:embed="rId10" name="2. Lorelei.wav"/>
            </a:hlinkClick>
            <a:extLst>
              <a:ext uri="{FF2B5EF4-FFF2-40B4-BE49-F238E27FC236}">
                <a16:creationId xmlns:a16="http://schemas.microsoft.com/office/drawing/2014/main" id="{8A1168D0-E787-491A-8137-2F3EFAAC957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650" y="1312863"/>
            <a:ext cx="508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9" name="Text Box 47">
            <a:extLst>
              <a:ext uri="{FF2B5EF4-FFF2-40B4-BE49-F238E27FC236}">
                <a16:creationId xmlns:a16="http://schemas.microsoft.com/office/drawing/2014/main" id="{63D80EA6-9248-488E-ACA0-24F8A5BF51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6925" y="1885950"/>
            <a:ext cx="11699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b="1">
                <a:solidFill>
                  <a:srgbClr val="00B0F0"/>
                </a:solidFill>
              </a:rPr>
              <a:t>Send me an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b="1">
                <a:solidFill>
                  <a:srgbClr val="00B0F0"/>
                </a:solidFill>
              </a:rPr>
              <a:t>angel</a:t>
            </a:r>
            <a:endParaRPr lang="nl-BE" altLang="cs-CZ" sz="1200" b="1">
              <a:solidFill>
                <a:srgbClr val="00B0F0"/>
              </a:solidFill>
            </a:endParaRPr>
          </a:p>
        </p:txBody>
      </p:sp>
      <p:pic>
        <p:nvPicPr>
          <p:cNvPr id="2080" name="Picture 20">
            <a:hlinkClick r:id="" action="ppaction://noaction">
              <a:snd r:embed="rId11" name="3.Send Me An Angel.wav"/>
            </a:hlinkClick>
            <a:extLst>
              <a:ext uri="{FF2B5EF4-FFF2-40B4-BE49-F238E27FC236}">
                <a16:creationId xmlns:a16="http://schemas.microsoft.com/office/drawing/2014/main" id="{817E400C-0625-49DE-A4CE-5B9B4982033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588" y="1893888"/>
            <a:ext cx="5095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1" name="Picture 20">
            <a:hlinkClick r:id="" action="ppaction://noaction">
              <a:snd r:embed="rId12" name="4.When You Came Into My Life.wav"/>
            </a:hlinkClick>
            <a:extLst>
              <a:ext uri="{FF2B5EF4-FFF2-40B4-BE49-F238E27FC236}">
                <a16:creationId xmlns:a16="http://schemas.microsoft.com/office/drawing/2014/main" id="{35D1E77C-5CF8-476E-8461-6F2894A41A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413" y="2481263"/>
            <a:ext cx="508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2" name="Picture 20">
            <a:hlinkClick r:id="" action="ppaction://noaction">
              <a:snd r:embed="rId13" name="5. You  I.wav"/>
            </a:hlinkClick>
            <a:extLst>
              <a:ext uri="{FF2B5EF4-FFF2-40B4-BE49-F238E27FC236}">
                <a16:creationId xmlns:a16="http://schemas.microsoft.com/office/drawing/2014/main" id="{D1528904-833C-418B-9C19-891259A856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588" y="3059113"/>
            <a:ext cx="5095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3" name="Picture 20">
            <a:hlinkClick r:id="" action="ppaction://noaction">
              <a:snd r:embed="rId14" name="7.Humanity.wav"/>
            </a:hlinkClick>
            <a:extLst>
              <a:ext uri="{FF2B5EF4-FFF2-40B4-BE49-F238E27FC236}">
                <a16:creationId xmlns:a16="http://schemas.microsoft.com/office/drawing/2014/main" id="{C75861BD-CDA5-468E-BC24-D7FA4DA5DE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763" y="3644900"/>
            <a:ext cx="508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4" name="Picture 20">
            <a:hlinkClick r:id="" action="ppaction://noaction">
              <a:snd r:embed="rId15" name="8.Other When The Smoke Is Going Down.wav"/>
            </a:hlinkClick>
            <a:extLst>
              <a:ext uri="{FF2B5EF4-FFF2-40B4-BE49-F238E27FC236}">
                <a16:creationId xmlns:a16="http://schemas.microsoft.com/office/drawing/2014/main" id="{7E59CD0B-BC0A-4B11-A5F9-71EA70D81DE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763" y="4246563"/>
            <a:ext cx="508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5" name="Picture 20">
            <a:hlinkClick r:id="" action="ppaction://noaction">
              <a:snd r:embed="rId16" name="9.A Moment In A Million Years.wav"/>
            </a:hlinkClick>
            <a:extLst>
              <a:ext uri="{FF2B5EF4-FFF2-40B4-BE49-F238E27FC236}">
                <a16:creationId xmlns:a16="http://schemas.microsoft.com/office/drawing/2014/main" id="{A37A69F3-C559-41B9-8880-817FB66377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763" y="4822825"/>
            <a:ext cx="508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6" name="Picture 32">
            <a:extLst>
              <a:ext uri="{FF2B5EF4-FFF2-40B4-BE49-F238E27FC236}">
                <a16:creationId xmlns:a16="http://schemas.microsoft.com/office/drawing/2014/main" id="{1A5509EA-0650-4D42-9849-BC06678BB6F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23850" y="1879600"/>
            <a:ext cx="42560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" name="AutoShape 21">
            <a:extLst>
              <a:ext uri="{FF2B5EF4-FFF2-40B4-BE49-F238E27FC236}">
                <a16:creationId xmlns:a16="http://schemas.microsoft.com/office/drawing/2014/main" id="{26C568A2-8160-4D03-BA4D-41424539EA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309" y="1767277"/>
            <a:ext cx="550201" cy="484771"/>
          </a:xfrm>
          <a:prstGeom prst="star5">
            <a:avLst/>
          </a:prstGeom>
          <a:blipFill dpi="0" rotWithShape="1">
            <a:blip r:embed="rId18"/>
            <a:srcRect/>
            <a:stretch>
              <a:fillRect r="-325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79" name="AutoShape 21">
            <a:extLst>
              <a:ext uri="{FF2B5EF4-FFF2-40B4-BE49-F238E27FC236}">
                <a16:creationId xmlns:a16="http://schemas.microsoft.com/office/drawing/2014/main" id="{0986AE62-E127-43A5-8944-383D553D8C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4928" y="1767277"/>
            <a:ext cx="550201" cy="484771"/>
          </a:xfrm>
          <a:prstGeom prst="star5">
            <a:avLst/>
          </a:prstGeom>
          <a:blipFill dpi="0" rotWithShape="1">
            <a:blip r:embed="rId18"/>
            <a:srcRect/>
            <a:stretch>
              <a:fillRect r="-325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80" name="AutoShape 21">
            <a:extLst>
              <a:ext uri="{FF2B5EF4-FFF2-40B4-BE49-F238E27FC236}">
                <a16:creationId xmlns:a16="http://schemas.microsoft.com/office/drawing/2014/main" id="{716C3DA6-B41D-4DB5-AD1F-A018F2455D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4284" y="1847571"/>
            <a:ext cx="333997" cy="322900"/>
          </a:xfrm>
          <a:prstGeom prst="star5">
            <a:avLst/>
          </a:prstGeom>
          <a:blipFill dpi="0" rotWithShape="1">
            <a:blip r:embed="rId18"/>
            <a:srcRect/>
            <a:stretch>
              <a:fillRect r="-325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pic>
        <p:nvPicPr>
          <p:cNvPr id="2096" name="Picture 44">
            <a:extLst>
              <a:ext uri="{FF2B5EF4-FFF2-40B4-BE49-F238E27FC236}">
                <a16:creationId xmlns:a16="http://schemas.microsoft.com/office/drawing/2014/main" id="{FD6E8E88-F372-4F1E-A725-6CFFB6FD47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263" y="1851025"/>
            <a:ext cx="433387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97" name="Picture 44">
            <a:extLst>
              <a:ext uri="{FF2B5EF4-FFF2-40B4-BE49-F238E27FC236}">
                <a16:creationId xmlns:a16="http://schemas.microsoft.com/office/drawing/2014/main" id="{6265AD94-6337-40D9-8C6E-5E84EB088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788" y="1835150"/>
            <a:ext cx="431800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1.Still Loving You.wav"/>
          </p:stSnd>
        </p:sndAc>
      </p:transition>
    </mc:Choice>
    <mc:Fallback>
      <p:transition spd="slow" advClick="0">
        <p:split orient="vert"/>
        <p:sndAc>
          <p:stSnd>
            <p:snd r:embed="rId2" name="1.Still Loving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112</TotalTime>
  <Words>38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Elephant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28</cp:revision>
  <dcterms:created xsi:type="dcterms:W3CDTF">2020-02-21T13:54:42Z</dcterms:created>
  <dcterms:modified xsi:type="dcterms:W3CDTF">2022-12-26T09:10:19Z</dcterms:modified>
</cp:coreProperties>
</file>