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64" r:id="rId5"/>
    <p:sldId id="281" r:id="rId6"/>
    <p:sldId id="278" r:id="rId7"/>
    <p:sldId id="285" r:id="rId8"/>
    <p:sldId id="315" r:id="rId9"/>
    <p:sldId id="288" r:id="rId10"/>
    <p:sldId id="287" r:id="rId11"/>
    <p:sldId id="289" r:id="rId12"/>
    <p:sldId id="302" r:id="rId13"/>
    <p:sldId id="300" r:id="rId14"/>
    <p:sldId id="301" r:id="rId15"/>
    <p:sldId id="299" r:id="rId16"/>
    <p:sldId id="298" r:id="rId17"/>
    <p:sldId id="297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3" r:id="rId27"/>
    <p:sldId id="308" r:id="rId28"/>
    <p:sldId id="314" r:id="rId29"/>
    <p:sldId id="303" r:id="rId30"/>
    <p:sldId id="312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1DBE65D-0D18-AD63-8B58-DCF0C1639222}"/>
              </a:ext>
            </a:extLst>
          </p:cNvPr>
          <p:cNvSpPr/>
          <p:nvPr/>
        </p:nvSpPr>
        <p:spPr>
          <a:xfrm>
            <a:off x="-168696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 41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>
            <a:hlinkClick r:id="" action="ppaction://noaction">
              <a:snd r:embed="rId2" name="Love song.wav"/>
            </a:hlinkClick>
            <a:extLst>
              <a:ext uri="{FF2B5EF4-FFF2-40B4-BE49-F238E27FC236}">
                <a16:creationId xmlns:a16="http://schemas.microsoft.com/office/drawing/2014/main" id="{5794FDFF-115B-820A-8640-FFA0639AC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2792" y="476672"/>
            <a:ext cx="518351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75B9A13-20F8-C0F4-8C6B-B0014A4565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6336704" cy="576064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B7509B3-FACF-2F2F-FC49-467E9BC6E9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548680"/>
            <a:ext cx="4752528" cy="5760640"/>
          </a:xfrm>
          <a:prstGeom prst="rect">
            <a:avLst/>
          </a:prstGeom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832989DF-DA78-AEAC-4836-0198DE5F2F3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52184" y="23488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69091BCD-A320-0A62-8F15-CB8DF656C0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92820" y="36309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275E9983-B0C5-DA1E-5AC2-BE61B8639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42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Love song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6" name="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26B2A1E-11A7-EA1C-96F8-B0F56F6CC52F}"/>
              </a:ext>
            </a:extLst>
          </p:cNvPr>
          <p:cNvSpPr/>
          <p:nvPr/>
        </p:nvSpPr>
        <p:spPr>
          <a:xfrm>
            <a:off x="0" y="6116966"/>
            <a:ext cx="12192000" cy="7410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2B5B8068-FF62-11E0-4E57-B13BFB637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116966"/>
            <a:ext cx="108407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photo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      foto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E016A28-EDCA-7229-477C-B59557FAC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71230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9035EDD-A795-9E1B-7076-FA06241511FD}"/>
              </a:ext>
            </a:extLst>
          </p:cNvPr>
          <p:cNvSpPr/>
          <p:nvPr/>
        </p:nvSpPr>
        <p:spPr>
          <a:xfrm>
            <a:off x="1343472" y="741034"/>
            <a:ext cx="3888432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Romantické foto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41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09D0A6-F920-81B4-54C1-DF1324200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4FB55F2-4A4C-A329-D3ED-27F1BD163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94A9D7-031D-272D-E455-18BD8E8D8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9587"/>
            <a:ext cx="10801200" cy="583882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0424CF-6E48-15A1-8BD2-D0C8F75F2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F96097-ABB2-8B98-761F-97E9146AF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72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4209C0-1918-CBF1-37B6-ECCAB8687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3CD06C-5C49-E94A-FA38-961A18587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293FB46-27DE-A8DA-E3AC-751F8CC3B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010783"/>
            <a:ext cx="1152128" cy="37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0E04B4-7AAB-88DE-2B73-0539B6FC1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45A506-2940-E795-F054-D744B1134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452A59-0DE5-D8D4-DA31-A5F6088B7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548680"/>
            <a:ext cx="1082985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791751-F8D3-4FEB-4B2C-E28311565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C06B29-B61A-90BE-7C53-3C6373DA4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ED1A04-8C9D-68BA-8207-DFCEDE945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9341D1-DF70-071E-A084-5333E9067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983F8C-EAEA-F3F3-FA66-65D774F5C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02603E-FB13-4BED-8FB6-E77055F19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0F4756-8605-7863-7F9C-8194BE3FAD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BA3950-8C07-BDC7-FF12-90AE6C81C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6368"/>
            <a:ext cx="10801200" cy="59269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DB650AE-8D91-83B0-E41B-119610471B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C383FE-9BC6-910C-FA9B-254A71912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832600E-332A-45FA-AF16-610E43E2F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01AC4E-17BB-EDD1-5740-BA6746D43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548680"/>
            <a:ext cx="7776864" cy="5832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3363238-7379-93E6-2E41-D391D2490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22606"/>
            <a:ext cx="1224136" cy="585872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1D468CB-532E-78F5-BB79-054D900869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548680"/>
            <a:ext cx="1800200" cy="5832648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4764103A-4596-E53F-C68B-AED36F01A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076DE2-90D6-899A-45BD-CEDC6EB12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9394"/>
            <a:ext cx="10801200" cy="587193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5521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1E5944-5BAF-829B-3933-8F8181039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3140C8-AB61-F481-A784-29B4319D3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9576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D34F2A-7667-5658-D89C-5BCDA41BE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22B63B-0D32-B239-CD66-6B86BC77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0189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29555D4E-2026-6561-4095-56F68010A7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3" y="404663"/>
            <a:ext cx="10914772" cy="512948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8981F153-3AE2-9CCE-C1A2-459BF3A6E26F}"/>
              </a:ext>
            </a:extLst>
          </p:cNvPr>
          <p:cNvSpPr/>
          <p:nvPr/>
        </p:nvSpPr>
        <p:spPr>
          <a:xfrm>
            <a:off x="4418074" y="5003360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10BAEB9-A722-0C2F-E386-434B872C0B9B}"/>
              </a:ext>
            </a:extLst>
          </p:cNvPr>
          <p:cNvSpPr/>
          <p:nvPr/>
        </p:nvSpPr>
        <p:spPr>
          <a:xfrm>
            <a:off x="653835" y="5003360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45D15B72-ECF2-37F9-6855-52D5A9E06442}"/>
              </a:ext>
            </a:extLst>
          </p:cNvPr>
          <p:cNvSpPr/>
          <p:nvPr/>
        </p:nvSpPr>
        <p:spPr>
          <a:xfrm>
            <a:off x="9599387" y="503328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65890AC1-400C-9C12-4137-DF7B56E7572B}"/>
              </a:ext>
            </a:extLst>
          </p:cNvPr>
          <p:cNvSpPr/>
          <p:nvPr/>
        </p:nvSpPr>
        <p:spPr>
          <a:xfrm>
            <a:off x="1343472" y="836712"/>
            <a:ext cx="386478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76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2022-12-26T20:19:55Z</dcterms:modified>
</cp:coreProperties>
</file>