
<file path=[Content_Types].xml><?xml version="1.0" encoding="utf-8"?>
<Types xmlns="http://schemas.openxmlformats.org/package/2006/content-types">
  <Default Extension="gif" ContentType="image/gif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503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3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audio" Target="../media/audio5.wav"/><Relationship Id="rId13" Type="http://schemas.openxmlformats.org/officeDocument/2006/relationships/audio" Target="../media/audio10.wav"/><Relationship Id="rId18" Type="http://schemas.openxmlformats.org/officeDocument/2006/relationships/image" Target="../media/image7.png"/><Relationship Id="rId3" Type="http://schemas.openxmlformats.org/officeDocument/2006/relationships/image" Target="../media/image1.png"/><Relationship Id="rId7" Type="http://schemas.openxmlformats.org/officeDocument/2006/relationships/audio" Target="../media/audio4.wav"/><Relationship Id="rId12" Type="http://schemas.openxmlformats.org/officeDocument/2006/relationships/audio" Target="../media/audio9.wav"/><Relationship Id="rId17" Type="http://schemas.openxmlformats.org/officeDocument/2006/relationships/image" Target="../media/image6.gif"/><Relationship Id="rId2" Type="http://schemas.openxmlformats.org/officeDocument/2006/relationships/audio" Target="../media/audio1.wav"/><Relationship Id="rId16" Type="http://schemas.openxmlformats.org/officeDocument/2006/relationships/image" Target="../media/image5.png"/><Relationship Id="rId20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3.wav"/><Relationship Id="rId11" Type="http://schemas.openxmlformats.org/officeDocument/2006/relationships/audio" Target="../media/audio8.wav"/><Relationship Id="rId5" Type="http://schemas.openxmlformats.org/officeDocument/2006/relationships/image" Target="../media/image2.png"/><Relationship Id="rId15" Type="http://schemas.openxmlformats.org/officeDocument/2006/relationships/image" Target="../media/image4.gif"/><Relationship Id="rId10" Type="http://schemas.openxmlformats.org/officeDocument/2006/relationships/audio" Target="../media/audio7.wav"/><Relationship Id="rId19" Type="http://schemas.openxmlformats.org/officeDocument/2006/relationships/image" Target="../media/image8.gif"/><Relationship Id="rId4" Type="http://schemas.openxmlformats.org/officeDocument/2006/relationships/audio" Target="../media/audio2.wav"/><Relationship Id="rId9" Type="http://schemas.openxmlformats.org/officeDocument/2006/relationships/audio" Target="../media/audio6.wav"/><Relationship Id="rId1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1405D420-2C2C-78E6-2ADA-687623D4990F}"/>
              </a:ext>
            </a:extLst>
          </p:cNvPr>
          <p:cNvSpPr/>
          <p:nvPr/>
        </p:nvSpPr>
        <p:spPr>
          <a:xfrm>
            <a:off x="0" y="1700808"/>
            <a:ext cx="9144000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Musettes</a:t>
            </a:r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mélodies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  <a:p>
            <a:pPr algn="ctr"/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17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extLst>
              <a:ext uri="{FF2B5EF4-FFF2-40B4-BE49-F238E27FC236}">
                <a16:creationId xmlns:a16="http://schemas.microsoft.com/office/drawing/2014/main" id="{6665B46E-27DA-64D2-4C15-D8B7F2BE15C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51" y="446404"/>
            <a:ext cx="4701356" cy="5639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3">
            <a:extLst>
              <a:ext uri="{FF2B5EF4-FFF2-40B4-BE49-F238E27FC236}">
                <a16:creationId xmlns:a16="http://schemas.microsoft.com/office/drawing/2014/main" id="{383CB462-8233-513F-1DFA-18C645009F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572000" y="446404"/>
            <a:ext cx="4524374" cy="5639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Obdélník 7">
            <a:extLst>
              <a:ext uri="{FF2B5EF4-FFF2-40B4-BE49-F238E27FC236}">
                <a16:creationId xmlns:a16="http://schemas.microsoft.com/office/drawing/2014/main" id="{5939EAD1-22BF-1BCE-10FE-6F0ADCE44076}"/>
              </a:ext>
            </a:extLst>
          </p:cNvPr>
          <p:cNvSpPr/>
          <p:nvPr/>
        </p:nvSpPr>
        <p:spPr>
          <a:xfrm>
            <a:off x="323528" y="1000617"/>
            <a:ext cx="8640960" cy="652587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Up">
              <a:avLst>
                <a:gd name="adj" fmla="val 10770066"/>
              </a:avLst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cs-CZ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60000" endA="900" endPos="58000" dir="5400000" sy="-100000" algn="bl" rotWithShape="0"/>
              </a:effectLst>
            </a:endParaRPr>
          </a:p>
          <a:p>
            <a:pPr algn="ctr"/>
            <a:r>
              <a:rPr lang="cs-CZ" sz="4000" b="1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Musette</a:t>
            </a:r>
            <a:r>
              <a:rPr lang="cs-CZ" sz="40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  </a:t>
            </a:r>
            <a:r>
              <a:rPr lang="cs-CZ" sz="4000" b="1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mélodies</a:t>
            </a:r>
            <a:r>
              <a:rPr lang="cs-CZ" sz="40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 17</a:t>
            </a:r>
          </a:p>
        </p:txBody>
      </p:sp>
      <p:sp>
        <p:nvSpPr>
          <p:cNvPr id="9" name="Obdélník 8">
            <a:extLst>
              <a:ext uri="{FF2B5EF4-FFF2-40B4-BE49-F238E27FC236}">
                <a16:creationId xmlns:a16="http://schemas.microsoft.com/office/drawing/2014/main" id="{3E4C5FFB-031E-B15D-B14B-9BD7F6093D8D}"/>
              </a:ext>
            </a:extLst>
          </p:cNvPr>
          <p:cNvSpPr/>
          <p:nvPr/>
        </p:nvSpPr>
        <p:spPr>
          <a:xfrm>
            <a:off x="33450" y="6531706"/>
            <a:ext cx="9435093" cy="652587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Up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cs-CZ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60000" endA="900" endPos="58000" dir="5400000" sy="-100000" algn="bl" rotWithShape="0"/>
              </a:effectLst>
            </a:endParaRPr>
          </a:p>
          <a:p>
            <a:pPr algn="ctr"/>
            <a:r>
              <a:rPr lang="cs-CZ" sz="36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www.yatata-blog.eu</a:t>
            </a:r>
          </a:p>
        </p:txBody>
      </p:sp>
      <p:pic>
        <p:nvPicPr>
          <p:cNvPr id="12" name="Obrázek 11">
            <a:hlinkClick r:id="" action="ppaction://noaction">
              <a:snd r:embed="rId4" name="1 Ma rose D'alsace.wav"/>
            </a:hlinkClick>
            <a:extLst>
              <a:ext uri="{FF2B5EF4-FFF2-40B4-BE49-F238E27FC236}">
                <a16:creationId xmlns:a16="http://schemas.microsoft.com/office/drawing/2014/main" id="{1468B6E5-FDBD-B95D-EA5F-D2FFFFF1F52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929" y="979581"/>
            <a:ext cx="791271" cy="791271"/>
          </a:xfrm>
          <a:prstGeom prst="rect">
            <a:avLst/>
          </a:prstGeom>
        </p:spPr>
      </p:pic>
      <p:pic>
        <p:nvPicPr>
          <p:cNvPr id="13" name="Obrázek 12">
            <a:hlinkClick r:id="" action="ppaction://noaction">
              <a:snd r:embed="rId6" name="2  Il est toujours question D'Amour.wav"/>
            </a:hlinkClick>
            <a:extLst>
              <a:ext uri="{FF2B5EF4-FFF2-40B4-BE49-F238E27FC236}">
                <a16:creationId xmlns:a16="http://schemas.microsoft.com/office/drawing/2014/main" id="{0D98F063-7215-246C-0794-77BF36C9469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742" y="1915762"/>
            <a:ext cx="791271" cy="791271"/>
          </a:xfrm>
          <a:prstGeom prst="rect">
            <a:avLst/>
          </a:prstGeom>
        </p:spPr>
      </p:pic>
      <p:pic>
        <p:nvPicPr>
          <p:cNvPr id="14" name="Obrázek 13">
            <a:hlinkClick r:id="" action="ppaction://noaction">
              <a:snd r:embed="rId2" name="10 Dans tes bras.wav"/>
            </a:hlinkClick>
            <a:extLst>
              <a:ext uri="{FF2B5EF4-FFF2-40B4-BE49-F238E27FC236}">
                <a16:creationId xmlns:a16="http://schemas.microsoft.com/office/drawing/2014/main" id="{FEA79720-C7FF-D126-640B-7227F81C96C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5777" y="1105891"/>
            <a:ext cx="791271" cy="791271"/>
          </a:xfrm>
          <a:prstGeom prst="rect">
            <a:avLst/>
          </a:prstGeom>
        </p:spPr>
      </p:pic>
      <p:pic>
        <p:nvPicPr>
          <p:cNvPr id="15" name="Obrázek 14">
            <a:hlinkClick r:id="" action="ppaction://noaction">
              <a:snd r:embed="rId7" name="3 Le temps D'Aimer.wav"/>
            </a:hlinkClick>
            <a:extLst>
              <a:ext uri="{FF2B5EF4-FFF2-40B4-BE49-F238E27FC236}">
                <a16:creationId xmlns:a16="http://schemas.microsoft.com/office/drawing/2014/main" id="{89414F45-3C12-1F39-21CA-98ED31ACA22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8542" y="2953018"/>
            <a:ext cx="791271" cy="791271"/>
          </a:xfrm>
          <a:prstGeom prst="rect">
            <a:avLst/>
          </a:prstGeom>
        </p:spPr>
      </p:pic>
      <p:pic>
        <p:nvPicPr>
          <p:cNvPr id="16" name="Obrázek 15">
            <a:hlinkClick r:id="" action="ppaction://noaction">
              <a:snd r:embed="rId8" name="4 J'Adore les femmes.wav"/>
            </a:hlinkClick>
            <a:extLst>
              <a:ext uri="{FF2B5EF4-FFF2-40B4-BE49-F238E27FC236}">
                <a16:creationId xmlns:a16="http://schemas.microsoft.com/office/drawing/2014/main" id="{6C1AED97-05A8-ACA4-1C68-55C9F08102D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162" y="3864033"/>
            <a:ext cx="791271" cy="791271"/>
          </a:xfrm>
          <a:prstGeom prst="rect">
            <a:avLst/>
          </a:prstGeom>
        </p:spPr>
      </p:pic>
      <p:pic>
        <p:nvPicPr>
          <p:cNvPr id="17" name="Obrázek 16">
            <a:hlinkClick r:id="" action="ppaction://noaction">
              <a:snd r:embed="rId9" name="5 Le chanteur des amoureux.wav"/>
            </a:hlinkClick>
            <a:extLst>
              <a:ext uri="{FF2B5EF4-FFF2-40B4-BE49-F238E27FC236}">
                <a16:creationId xmlns:a16="http://schemas.microsoft.com/office/drawing/2014/main" id="{9F769E0C-4517-C0AE-9BEA-40A2C06E095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4267" y="4826849"/>
            <a:ext cx="791271" cy="791271"/>
          </a:xfrm>
          <a:prstGeom prst="rect">
            <a:avLst/>
          </a:prstGeom>
        </p:spPr>
      </p:pic>
      <p:pic>
        <p:nvPicPr>
          <p:cNvPr id="18" name="Obrázek 17">
            <a:hlinkClick r:id="" action="ppaction://noaction">
              <a:snd r:embed="rId10" name="6 Une rose pour Sandra.wav"/>
            </a:hlinkClick>
            <a:extLst>
              <a:ext uri="{FF2B5EF4-FFF2-40B4-BE49-F238E27FC236}">
                <a16:creationId xmlns:a16="http://schemas.microsoft.com/office/drawing/2014/main" id="{5B854C29-EA28-4801-ADCC-F48CF3E2D31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5626" y="4830882"/>
            <a:ext cx="791271" cy="791271"/>
          </a:xfrm>
          <a:prstGeom prst="rect">
            <a:avLst/>
          </a:prstGeom>
        </p:spPr>
      </p:pic>
      <p:pic>
        <p:nvPicPr>
          <p:cNvPr id="19" name="Obrázek 18">
            <a:hlinkClick r:id="" action="ppaction://noaction">
              <a:snd r:embed="rId11" name="7 On a joué on a perdu.wav"/>
            </a:hlinkClick>
            <a:extLst>
              <a:ext uri="{FF2B5EF4-FFF2-40B4-BE49-F238E27FC236}">
                <a16:creationId xmlns:a16="http://schemas.microsoft.com/office/drawing/2014/main" id="{F48B96B2-3390-AEFD-47A5-F7CAD801651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5625" y="3890357"/>
            <a:ext cx="791271" cy="791271"/>
          </a:xfrm>
          <a:prstGeom prst="rect">
            <a:avLst/>
          </a:prstGeom>
        </p:spPr>
      </p:pic>
      <p:pic>
        <p:nvPicPr>
          <p:cNvPr id="20" name="Obrázek 19">
            <a:hlinkClick r:id="" action="ppaction://noaction">
              <a:snd r:embed="rId12" name="8 Un homme N'Avoue pas.wav"/>
            </a:hlinkClick>
            <a:extLst>
              <a:ext uri="{FF2B5EF4-FFF2-40B4-BE49-F238E27FC236}">
                <a16:creationId xmlns:a16="http://schemas.microsoft.com/office/drawing/2014/main" id="{D3BA4810-103D-157A-93D0-DE4F6226A8B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5625" y="2974570"/>
            <a:ext cx="791271" cy="791271"/>
          </a:xfrm>
          <a:prstGeom prst="rect">
            <a:avLst/>
          </a:prstGeom>
        </p:spPr>
      </p:pic>
      <p:pic>
        <p:nvPicPr>
          <p:cNvPr id="21" name="Obrázek 20">
            <a:hlinkClick r:id="" action="ppaction://noaction">
              <a:snd r:embed="rId13" name="9 Une place au soleil.wav"/>
            </a:hlinkClick>
            <a:extLst>
              <a:ext uri="{FF2B5EF4-FFF2-40B4-BE49-F238E27FC236}">
                <a16:creationId xmlns:a16="http://schemas.microsoft.com/office/drawing/2014/main" id="{75EBF5AC-693A-EFF8-43A7-72518EBF78F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5624" y="2034045"/>
            <a:ext cx="791271" cy="791271"/>
          </a:xfrm>
          <a:prstGeom prst="rect">
            <a:avLst/>
          </a:prstGeom>
        </p:spPr>
      </p:pic>
      <p:sp>
        <p:nvSpPr>
          <p:cNvPr id="22" name="3 Rectángulo">
            <a:extLst>
              <a:ext uri="{FF2B5EF4-FFF2-40B4-BE49-F238E27FC236}">
                <a16:creationId xmlns:a16="http://schemas.microsoft.com/office/drawing/2014/main" id="{F29462F0-14C8-BD34-4DA5-1A7408051CFF}"/>
              </a:ext>
            </a:extLst>
          </p:cNvPr>
          <p:cNvSpPr/>
          <p:nvPr/>
        </p:nvSpPr>
        <p:spPr>
          <a:xfrm>
            <a:off x="149145" y="1667445"/>
            <a:ext cx="1985303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Ma</a:t>
            </a: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rose </a:t>
            </a:r>
            <a:r>
              <a:rPr lang="cs-CZ" sz="14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D'alsace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3" name="3 Rectángulo">
            <a:extLst>
              <a:ext uri="{FF2B5EF4-FFF2-40B4-BE49-F238E27FC236}">
                <a16:creationId xmlns:a16="http://schemas.microsoft.com/office/drawing/2014/main" id="{2CB174F0-247F-D046-0521-292CC2C8BA1E}"/>
              </a:ext>
            </a:extLst>
          </p:cNvPr>
          <p:cNvSpPr/>
          <p:nvPr/>
        </p:nvSpPr>
        <p:spPr>
          <a:xfrm>
            <a:off x="82608" y="4553429"/>
            <a:ext cx="2376687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J'Adore</a:t>
            </a: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les </a:t>
            </a:r>
            <a:r>
              <a:rPr lang="cs-CZ" sz="14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femmes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4" name="3 Rectángulo">
            <a:extLst>
              <a:ext uri="{FF2B5EF4-FFF2-40B4-BE49-F238E27FC236}">
                <a16:creationId xmlns:a16="http://schemas.microsoft.com/office/drawing/2014/main" id="{59AD3755-D78D-A380-00DE-C4EBD8ED566A}"/>
              </a:ext>
            </a:extLst>
          </p:cNvPr>
          <p:cNvSpPr/>
          <p:nvPr/>
        </p:nvSpPr>
        <p:spPr>
          <a:xfrm>
            <a:off x="258766" y="5488471"/>
            <a:ext cx="1875682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Le chanteur des amoureux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5" name="3 Rectángulo">
            <a:extLst>
              <a:ext uri="{FF2B5EF4-FFF2-40B4-BE49-F238E27FC236}">
                <a16:creationId xmlns:a16="http://schemas.microsoft.com/office/drawing/2014/main" id="{17D93E56-084A-BD30-1378-3EC5160040B5}"/>
              </a:ext>
            </a:extLst>
          </p:cNvPr>
          <p:cNvSpPr/>
          <p:nvPr/>
        </p:nvSpPr>
        <p:spPr>
          <a:xfrm>
            <a:off x="7312801" y="5498579"/>
            <a:ext cx="1424614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Une rose pour Sandra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6" name="3 Rectángulo">
            <a:extLst>
              <a:ext uri="{FF2B5EF4-FFF2-40B4-BE49-F238E27FC236}">
                <a16:creationId xmlns:a16="http://schemas.microsoft.com/office/drawing/2014/main" id="{05EC94D0-C663-588E-D813-0F3022D22209}"/>
              </a:ext>
            </a:extLst>
          </p:cNvPr>
          <p:cNvSpPr/>
          <p:nvPr/>
        </p:nvSpPr>
        <p:spPr>
          <a:xfrm>
            <a:off x="6891833" y="4605516"/>
            <a:ext cx="2190996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fr-FR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On a joué on a perdu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7" name="3 Rectángulo">
            <a:extLst>
              <a:ext uri="{FF2B5EF4-FFF2-40B4-BE49-F238E27FC236}">
                <a16:creationId xmlns:a16="http://schemas.microsoft.com/office/drawing/2014/main" id="{49A44029-1A89-854B-0524-91B1FC6542BF}"/>
              </a:ext>
            </a:extLst>
          </p:cNvPr>
          <p:cNvSpPr/>
          <p:nvPr/>
        </p:nvSpPr>
        <p:spPr>
          <a:xfrm>
            <a:off x="6734223" y="3661842"/>
            <a:ext cx="2348606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Un homme N'Avoue pas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8" name="3 Rectángulo">
            <a:extLst>
              <a:ext uri="{FF2B5EF4-FFF2-40B4-BE49-F238E27FC236}">
                <a16:creationId xmlns:a16="http://schemas.microsoft.com/office/drawing/2014/main" id="{FE4D3DD7-D1B2-013F-6705-37B28527B209}"/>
              </a:ext>
            </a:extLst>
          </p:cNvPr>
          <p:cNvSpPr/>
          <p:nvPr/>
        </p:nvSpPr>
        <p:spPr>
          <a:xfrm>
            <a:off x="6930655" y="2746055"/>
            <a:ext cx="2177963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Une place au soleil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9" name="3 Rectángulo">
            <a:extLst>
              <a:ext uri="{FF2B5EF4-FFF2-40B4-BE49-F238E27FC236}">
                <a16:creationId xmlns:a16="http://schemas.microsoft.com/office/drawing/2014/main" id="{48141E22-EC15-92D7-C342-FD9393D14C79}"/>
              </a:ext>
            </a:extLst>
          </p:cNvPr>
          <p:cNvSpPr/>
          <p:nvPr/>
        </p:nvSpPr>
        <p:spPr>
          <a:xfrm>
            <a:off x="7318952" y="1790087"/>
            <a:ext cx="1424614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Dans tes bras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0" name="3 Rectángulo">
            <a:extLst>
              <a:ext uri="{FF2B5EF4-FFF2-40B4-BE49-F238E27FC236}">
                <a16:creationId xmlns:a16="http://schemas.microsoft.com/office/drawing/2014/main" id="{7B65DC2D-6871-F292-9632-D5AD51EF079D}"/>
              </a:ext>
            </a:extLst>
          </p:cNvPr>
          <p:cNvSpPr/>
          <p:nvPr/>
        </p:nvSpPr>
        <p:spPr>
          <a:xfrm>
            <a:off x="199401" y="2549926"/>
            <a:ext cx="1797491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fr-FR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 Il est toujours question D'Amour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1" name="3 Rectángulo">
            <a:extLst>
              <a:ext uri="{FF2B5EF4-FFF2-40B4-BE49-F238E27FC236}">
                <a16:creationId xmlns:a16="http://schemas.microsoft.com/office/drawing/2014/main" id="{8AFF5D44-C778-9530-7128-0613B3167FE5}"/>
              </a:ext>
            </a:extLst>
          </p:cNvPr>
          <p:cNvSpPr/>
          <p:nvPr/>
        </p:nvSpPr>
        <p:spPr>
          <a:xfrm>
            <a:off x="82608" y="3601939"/>
            <a:ext cx="2220118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cs-CZ" sz="14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Le</a:t>
            </a: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cs-CZ" sz="14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temps</a:t>
            </a: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cs-CZ" sz="14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D'Aimer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6" name="Obrázek 5">
            <a:extLst>
              <a:ext uri="{FF2B5EF4-FFF2-40B4-BE49-F238E27FC236}">
                <a16:creationId xmlns:a16="http://schemas.microsoft.com/office/drawing/2014/main" id="{34CD5468-8ED7-C7E0-3D3F-C9B95ED4BCC6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57554" y="1204775"/>
            <a:ext cx="439971" cy="4856937"/>
          </a:xfrm>
          <a:prstGeom prst="rect">
            <a:avLst/>
          </a:prstGeom>
        </p:spPr>
      </p:pic>
      <p:pic>
        <p:nvPicPr>
          <p:cNvPr id="37" name="Obrázek 15">
            <a:extLst>
              <a:ext uri="{FF2B5EF4-FFF2-40B4-BE49-F238E27FC236}">
                <a16:creationId xmlns:a16="http://schemas.microsoft.com/office/drawing/2014/main" id="{1964B095-1AB0-F778-06E4-17682219C19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24266" y="760828"/>
            <a:ext cx="388341" cy="345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9" name="Obrázek 38">
            <a:extLst>
              <a:ext uri="{FF2B5EF4-FFF2-40B4-BE49-F238E27FC236}">
                <a16:creationId xmlns:a16="http://schemas.microsoft.com/office/drawing/2014/main" id="{0CF89025-E1B2-E6CD-342D-FF679765D8CC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20856" y="1281726"/>
            <a:ext cx="4825576" cy="4632964"/>
          </a:xfrm>
          <a:prstGeom prst="rect">
            <a:avLst/>
          </a:prstGeom>
        </p:spPr>
      </p:pic>
      <p:pic>
        <p:nvPicPr>
          <p:cNvPr id="42" name="Image 2" descr="fleche ondule.gif">
            <a:extLst>
              <a:ext uri="{FF2B5EF4-FFF2-40B4-BE49-F238E27FC236}">
                <a16:creationId xmlns:a16="http://schemas.microsoft.com/office/drawing/2014/main" id="{FC0C8F09-7F0D-6AE7-85CC-5BEFDD14D109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7005015" flipH="1">
            <a:off x="2421039" y="4801880"/>
            <a:ext cx="982662" cy="16090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" name="Image 2" descr="fleche ondule.gif">
            <a:extLst>
              <a:ext uri="{FF2B5EF4-FFF2-40B4-BE49-F238E27FC236}">
                <a16:creationId xmlns:a16="http://schemas.microsoft.com/office/drawing/2014/main" id="{DD8E8473-AB6F-3E95-D232-7FD3BC9D5F01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5297580" flipH="1" flipV="1">
            <a:off x="6101204" y="4783368"/>
            <a:ext cx="935526" cy="16297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4" name="Picture 44">
            <a:extLst>
              <a:ext uri="{FF2B5EF4-FFF2-40B4-BE49-F238E27FC236}">
                <a16:creationId xmlns:a16="http://schemas.microsoft.com/office/drawing/2014/main" id="{26AC25E7-00EA-F2A4-2551-253D5C23F7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5805" y="1267013"/>
            <a:ext cx="367459" cy="3391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5" name="Picture 44">
            <a:extLst>
              <a:ext uri="{FF2B5EF4-FFF2-40B4-BE49-F238E27FC236}">
                <a16:creationId xmlns:a16="http://schemas.microsoft.com/office/drawing/2014/main" id="{F3C14BA8-1ABF-ACC7-4EFF-EC93451A498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59295" y="1281725"/>
            <a:ext cx="367459" cy="3391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6" name="Picture 44">
            <a:extLst>
              <a:ext uri="{FF2B5EF4-FFF2-40B4-BE49-F238E27FC236}">
                <a16:creationId xmlns:a16="http://schemas.microsoft.com/office/drawing/2014/main" id="{5DDC25E3-685C-4286-7474-0FA46527266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9628" y="1267013"/>
            <a:ext cx="367459" cy="3391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7" name="Picture 44">
            <a:extLst>
              <a:ext uri="{FF2B5EF4-FFF2-40B4-BE49-F238E27FC236}">
                <a16:creationId xmlns:a16="http://schemas.microsoft.com/office/drawing/2014/main" id="{73533F66-00D2-E50E-D407-01233E2E41B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8973" y="1267013"/>
            <a:ext cx="367459" cy="3391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8" name="Picture 44">
            <a:extLst>
              <a:ext uri="{FF2B5EF4-FFF2-40B4-BE49-F238E27FC236}">
                <a16:creationId xmlns:a16="http://schemas.microsoft.com/office/drawing/2014/main" id="{6CE618FF-F01C-224C-8F57-BA144BDEB6D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30205" y="1267013"/>
            <a:ext cx="367459" cy="3391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9" name="Picture 44">
            <a:extLst>
              <a:ext uri="{FF2B5EF4-FFF2-40B4-BE49-F238E27FC236}">
                <a16:creationId xmlns:a16="http://schemas.microsoft.com/office/drawing/2014/main" id="{839B0B31-FCAA-1AC5-F706-EAF817C1CE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93420" y="1238525"/>
            <a:ext cx="367459" cy="3391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0" name="Picture 44">
            <a:extLst>
              <a:ext uri="{FF2B5EF4-FFF2-40B4-BE49-F238E27FC236}">
                <a16:creationId xmlns:a16="http://schemas.microsoft.com/office/drawing/2014/main" id="{CB608BE1-C112-A5C3-66B3-6781258B7E5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7028" y="1267013"/>
            <a:ext cx="367459" cy="3391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" name="Picture 44">
            <a:extLst>
              <a:ext uri="{FF2B5EF4-FFF2-40B4-BE49-F238E27FC236}">
                <a16:creationId xmlns:a16="http://schemas.microsoft.com/office/drawing/2014/main" id="{B3D765E8-C4BA-D251-CC2A-4783CBE77EE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21489" y="1254609"/>
            <a:ext cx="367459" cy="3391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2" name="Picture 44">
            <a:extLst>
              <a:ext uri="{FF2B5EF4-FFF2-40B4-BE49-F238E27FC236}">
                <a16:creationId xmlns:a16="http://schemas.microsoft.com/office/drawing/2014/main" id="{C233587A-5386-0D93-D0C5-510F2C6B072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36826" y="1255051"/>
            <a:ext cx="367459" cy="3391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3" name="Picture 44">
            <a:extLst>
              <a:ext uri="{FF2B5EF4-FFF2-40B4-BE49-F238E27FC236}">
                <a16:creationId xmlns:a16="http://schemas.microsoft.com/office/drawing/2014/main" id="{D2E9697E-F693-3197-F489-47BC5BE48C9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5620" y="1254607"/>
            <a:ext cx="367459" cy="3391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4" name="Picture 44">
            <a:extLst>
              <a:ext uri="{FF2B5EF4-FFF2-40B4-BE49-F238E27FC236}">
                <a16:creationId xmlns:a16="http://schemas.microsoft.com/office/drawing/2014/main" id="{45F1F2AD-2BC5-EF2D-A53E-1705A83E0AD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03353" y="1267013"/>
            <a:ext cx="367459" cy="3391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5" name="Picture 44">
            <a:extLst>
              <a:ext uri="{FF2B5EF4-FFF2-40B4-BE49-F238E27FC236}">
                <a16:creationId xmlns:a16="http://schemas.microsoft.com/office/drawing/2014/main" id="{7F1918BB-4CF0-AFB9-FF16-A0965E55FC5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1949" y="1254608"/>
            <a:ext cx="367459" cy="3391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6" name="Obrázek 15">
            <a:extLst>
              <a:ext uri="{FF2B5EF4-FFF2-40B4-BE49-F238E27FC236}">
                <a16:creationId xmlns:a16="http://schemas.microsoft.com/office/drawing/2014/main" id="{F91067A0-88BC-87B1-F128-4EFCA6678E5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4200" y="739744"/>
            <a:ext cx="388341" cy="345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9" name="Text Box 47">
            <a:extLst>
              <a:ext uri="{FF2B5EF4-FFF2-40B4-BE49-F238E27FC236}">
                <a16:creationId xmlns:a16="http://schemas.microsoft.com/office/drawing/2014/main" id="{38B77722-B2A9-DA0D-7110-5C7155E8B23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345620" y="5709677"/>
            <a:ext cx="2680743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dirty="0" err="1">
                <a:solidFill>
                  <a:srgbClr val="FF0000"/>
                </a:solidFill>
              </a:rPr>
              <a:t>Presentation</a:t>
            </a:r>
            <a:r>
              <a:rPr lang="cs-CZ" altLang="cs-CZ" sz="1200" b="1" dirty="0">
                <a:solidFill>
                  <a:srgbClr val="FF0000"/>
                </a:solidFill>
              </a:rPr>
              <a:t> by </a:t>
            </a:r>
            <a:r>
              <a:rPr lang="cs-CZ" altLang="cs-CZ" sz="1200" b="1" dirty="0" err="1">
                <a:solidFill>
                  <a:srgbClr val="FF0000"/>
                </a:solidFill>
              </a:rPr>
              <a:t>y@t@t</a:t>
            </a:r>
            <a:r>
              <a:rPr lang="cs-CZ" altLang="cs-CZ" sz="1200" b="1" dirty="0">
                <a:solidFill>
                  <a:srgbClr val="FF0000"/>
                </a:solidFill>
              </a:rPr>
              <a:t>@</a:t>
            </a:r>
            <a:endParaRPr lang="nl-BE" altLang="cs-CZ" sz="1200" b="1" dirty="0">
              <a:solidFill>
                <a:srgbClr val="FF0000"/>
              </a:solidFill>
            </a:endParaRPr>
          </a:p>
        </p:txBody>
      </p:sp>
      <p:pic>
        <p:nvPicPr>
          <p:cNvPr id="60" name="Obrázek 59">
            <a:extLst>
              <a:ext uri="{FF2B5EF4-FFF2-40B4-BE49-F238E27FC236}">
                <a16:creationId xmlns:a16="http://schemas.microsoft.com/office/drawing/2014/main" id="{E02485A5-BD75-255E-4FE6-154EDDAE83D1}"/>
              </a:ext>
            </a:extLst>
          </p:cNvPr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8936" y="4623827"/>
            <a:ext cx="1554101" cy="723900"/>
          </a:xfrm>
          <a:prstGeom prst="rect">
            <a:avLst/>
          </a:prstGeom>
        </p:spPr>
      </p:pic>
      <p:pic>
        <p:nvPicPr>
          <p:cNvPr id="61" name="Obrázek 60">
            <a:extLst>
              <a:ext uri="{FF2B5EF4-FFF2-40B4-BE49-F238E27FC236}">
                <a16:creationId xmlns:a16="http://schemas.microsoft.com/office/drawing/2014/main" id="{9DA248CE-417E-EAF0-2988-D2A301A17D05}"/>
              </a:ext>
            </a:extLst>
          </p:cNvPr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2672" y="3626220"/>
            <a:ext cx="1554101" cy="723900"/>
          </a:xfrm>
          <a:prstGeom prst="rect">
            <a:avLst/>
          </a:prstGeom>
        </p:spPr>
      </p:pic>
      <p:pic>
        <p:nvPicPr>
          <p:cNvPr id="62" name="Obrázek 61">
            <a:extLst>
              <a:ext uri="{FF2B5EF4-FFF2-40B4-BE49-F238E27FC236}">
                <a16:creationId xmlns:a16="http://schemas.microsoft.com/office/drawing/2014/main" id="{9CEFDCC2-88FC-852C-211C-3C03EC1AB4E9}"/>
              </a:ext>
            </a:extLst>
          </p:cNvPr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87776" y="2549926"/>
            <a:ext cx="1007908" cy="1007908"/>
          </a:xfrm>
          <a:prstGeom prst="rect">
            <a:avLst/>
          </a:prstGeom>
        </p:spPr>
      </p:pic>
      <p:sp>
        <p:nvSpPr>
          <p:cNvPr id="67" name="Rectangle 10">
            <a:extLst>
              <a:ext uri="{FF2B5EF4-FFF2-40B4-BE49-F238E27FC236}">
                <a16:creationId xmlns:a16="http://schemas.microsoft.com/office/drawing/2014/main" id="{98EE46DE-BBCC-995D-3D0A-D6831DA16F57}"/>
              </a:ext>
            </a:extLst>
          </p:cNvPr>
          <p:cNvSpPr>
            <a:spLocks noChangeArrowheads="1"/>
          </p:cNvSpPr>
          <p:nvPr/>
        </p:nvSpPr>
        <p:spPr bwMode="auto">
          <a:xfrm>
            <a:off x="47973" y="481213"/>
            <a:ext cx="9048054" cy="5553008"/>
          </a:xfrm>
          <a:prstGeom prst="rect">
            <a:avLst/>
          </a:prstGeom>
          <a:noFill/>
          <a:ln w="25400" cmpd="sng">
            <a:solidFill>
              <a:schemeClr val="bg1">
                <a:lumMod val="95000"/>
              </a:schemeClr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025285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  <p:sndAc>
          <p:stSnd>
            <p:snd r:embed="rId2" name="10 Dans tes bras.wav"/>
          </p:stSnd>
        </p:sndAc>
      </p:transition>
    </mc:Choice>
    <mc:Fallback>
      <p:transition spd="slow">
        <p:split orient="vert"/>
        <p:sndAc>
          <p:stSnd>
            <p:snd r:embed="rId2" name="10 Dans tes bras.wav"/>
          </p:stSnd>
        </p:sndAc>
      </p:transition>
    </mc:Fallback>
  </mc:AlternateContent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142</TotalTime>
  <Words>60</Words>
  <Application>Microsoft Office PowerPoint</Application>
  <PresentationFormat>Předvádění na obrazovce (4:3)</PresentationFormat>
  <Paragraphs>17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54</cp:revision>
  <dcterms:created xsi:type="dcterms:W3CDTF">2020-02-21T13:54:42Z</dcterms:created>
  <dcterms:modified xsi:type="dcterms:W3CDTF">2022-12-23T15:24:20Z</dcterms:modified>
</cp:coreProperties>
</file>