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9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audio" Target="../media/audio7.wav"/><Relationship Id="rId18" Type="http://schemas.openxmlformats.org/officeDocument/2006/relationships/audio" Target="../media/audio11.wav"/><Relationship Id="rId3" Type="http://schemas.openxmlformats.org/officeDocument/2006/relationships/image" Target="../media/image1.jpeg"/><Relationship Id="rId21" Type="http://schemas.openxmlformats.org/officeDocument/2006/relationships/audio" Target="../media/audio14.wav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image" Target="../media/image6.jpg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20" Type="http://schemas.openxmlformats.org/officeDocument/2006/relationships/audio" Target="../media/audio1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5.wav"/><Relationship Id="rId5" Type="http://schemas.openxmlformats.org/officeDocument/2006/relationships/image" Target="../media/image3.jpeg"/><Relationship Id="rId15" Type="http://schemas.openxmlformats.org/officeDocument/2006/relationships/audio" Target="../media/audio9.wav"/><Relationship Id="rId10" Type="http://schemas.openxmlformats.org/officeDocument/2006/relationships/audio" Target="../media/audio4.wav"/><Relationship Id="rId19" Type="http://schemas.openxmlformats.org/officeDocument/2006/relationships/audio" Target="../media/audio12.wav"/><Relationship Id="rId4" Type="http://schemas.openxmlformats.org/officeDocument/2006/relationships/image" Target="../media/image2.jpeg"/><Relationship Id="rId9" Type="http://schemas.openxmlformats.org/officeDocument/2006/relationships/audio" Target="../media/audio3.wav"/><Relationship Id="rId14" Type="http://schemas.openxmlformats.org/officeDocument/2006/relationships/audio" Target="../media/audio8.wav"/><Relationship Id="rId22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-27709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Treffen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mit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Akkordeon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21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" name="Obdélník 56">
            <a:extLst>
              <a:ext uri="{FF2B5EF4-FFF2-40B4-BE49-F238E27FC236}">
                <a16:creationId xmlns:a16="http://schemas.microsoft.com/office/drawing/2014/main" id="{E1E3F2B1-F59D-4591-84C5-C4FC784AD1C6}"/>
              </a:ext>
            </a:extLst>
          </p:cNvPr>
          <p:cNvSpPr/>
          <p:nvPr/>
        </p:nvSpPr>
        <p:spPr>
          <a:xfrm>
            <a:off x="1" y="473014"/>
            <a:ext cx="9144000" cy="5561207"/>
          </a:xfrm>
          <a:prstGeom prst="rect">
            <a:avLst/>
          </a:prstGeom>
          <a:solidFill>
            <a:srgbClr val="FEDADD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9" name="Rectangle 21">
            <a:extLst>
              <a:ext uri="{FF2B5EF4-FFF2-40B4-BE49-F238E27FC236}">
                <a16:creationId xmlns:a16="http://schemas.microsoft.com/office/drawing/2014/main" id="{AE721C7A-8EC3-498E-94EC-3AE7CADAD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2" y="1002477"/>
            <a:ext cx="8064896" cy="4586763"/>
          </a:xfrm>
          <a:prstGeom prst="rect">
            <a:avLst/>
          </a:prstGeom>
          <a:noFill/>
          <a:ln w="76200">
            <a:solidFill>
              <a:srgbClr val="6F1765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62" name="3 Rectángulo">
            <a:extLst>
              <a:ext uri="{FF2B5EF4-FFF2-40B4-BE49-F238E27FC236}">
                <a16:creationId xmlns:a16="http://schemas.microsoft.com/office/drawing/2014/main" id="{1C8CBDE9-D6A7-499B-813B-C77C046374B6}"/>
              </a:ext>
            </a:extLst>
          </p:cNvPr>
          <p:cNvSpPr/>
          <p:nvPr/>
        </p:nvSpPr>
        <p:spPr>
          <a:xfrm>
            <a:off x="154649" y="1024772"/>
            <a:ext cx="8726408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 err="1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Treffen</a:t>
            </a: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38" dirty="0" err="1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mit</a:t>
            </a: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38" dirty="0" err="1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Akkordeon</a:t>
            </a: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21</a:t>
            </a: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1" name="Hvězda: pěticípá 70">
            <a:extLst>
              <a:ext uri="{FF2B5EF4-FFF2-40B4-BE49-F238E27FC236}">
                <a16:creationId xmlns:a16="http://schemas.microsoft.com/office/drawing/2014/main" id="{8A65E79D-15DC-41DC-99C8-CC94DD47FA04}"/>
              </a:ext>
            </a:extLst>
          </p:cNvPr>
          <p:cNvSpPr/>
          <p:nvPr/>
        </p:nvSpPr>
        <p:spPr>
          <a:xfrm>
            <a:off x="846450" y="1184465"/>
            <a:ext cx="521368" cy="52980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Hvězda: pěticípá 71">
            <a:extLst>
              <a:ext uri="{FF2B5EF4-FFF2-40B4-BE49-F238E27FC236}">
                <a16:creationId xmlns:a16="http://schemas.microsoft.com/office/drawing/2014/main" id="{5899A694-F3D8-4D6B-AA37-E51DFFF7142F}"/>
              </a:ext>
            </a:extLst>
          </p:cNvPr>
          <p:cNvSpPr/>
          <p:nvPr/>
        </p:nvSpPr>
        <p:spPr>
          <a:xfrm>
            <a:off x="7638510" y="1093214"/>
            <a:ext cx="521368" cy="52980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Text Box 47">
            <a:extLst>
              <a:ext uri="{FF2B5EF4-FFF2-40B4-BE49-F238E27FC236}">
                <a16:creationId xmlns:a16="http://schemas.microsoft.com/office/drawing/2014/main" id="{006A69D5-0AFC-4683-89DC-792953EF3E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676" y="2270416"/>
            <a:ext cx="1042489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6F075B"/>
                </a:solidFill>
              </a:rPr>
              <a:t>Die Oberkrainer kommen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pic>
        <p:nvPicPr>
          <p:cNvPr id="81" name="Picture 55">
            <a:hlinkClick r:id="" action="ppaction://noaction">
              <a:snd r:embed="rId7" name="1.Die Oberkrainer kommen.wav"/>
            </a:hlinkClick>
            <a:extLst>
              <a:ext uri="{FF2B5EF4-FFF2-40B4-BE49-F238E27FC236}">
                <a16:creationId xmlns:a16="http://schemas.microsoft.com/office/drawing/2014/main" id="{BF213E9E-FA85-466E-A569-D2E0145AC2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5">
            <a:hlinkClick r:id="" action="ppaction://noaction">
              <a:snd r:embed="rId9" name="2.Bauerntanz.wav"/>
            </a:hlinkClick>
            <a:extLst>
              <a:ext uri="{FF2B5EF4-FFF2-40B4-BE49-F238E27FC236}">
                <a16:creationId xmlns:a16="http://schemas.microsoft.com/office/drawing/2014/main" id="{C1E8718D-6BEA-49F4-90B5-C723742CCF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132" y="287607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" name="Picture 55">
            <a:hlinkClick r:id="" action="ppaction://noaction">
              <a:snd r:embed="rId10" name="3.An der Sava.wav"/>
            </a:hlinkClick>
            <a:extLst>
              <a:ext uri="{FF2B5EF4-FFF2-40B4-BE49-F238E27FC236}">
                <a16:creationId xmlns:a16="http://schemas.microsoft.com/office/drawing/2014/main" id="{89CBB0F7-84C3-4139-A0BB-06B052C79C0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132" y="348610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Picture 55">
            <a:hlinkClick r:id="" action="ppaction://noaction">
              <a:snd r:embed="rId11" name="4.Am schönsten ist's zu Haus.wav"/>
            </a:hlinkClick>
            <a:extLst>
              <a:ext uri="{FF2B5EF4-FFF2-40B4-BE49-F238E27FC236}">
                <a16:creationId xmlns:a16="http://schemas.microsoft.com/office/drawing/2014/main" id="{839740EF-5E63-4CB1-B827-9F262F81F6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132" y="408069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" name="Picture 55">
            <a:hlinkClick r:id="" action="ppaction://noaction">
              <a:snd r:embed="rId12" name="5.Höllentorkopf.wav"/>
            </a:hlinkClick>
            <a:extLst>
              <a:ext uri="{FF2B5EF4-FFF2-40B4-BE49-F238E27FC236}">
                <a16:creationId xmlns:a16="http://schemas.microsoft.com/office/drawing/2014/main" id="{8D3B30EB-3FF9-4229-86CE-7189C92F28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168236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7" name="Text Box 47">
            <a:extLst>
              <a:ext uri="{FF2B5EF4-FFF2-40B4-BE49-F238E27FC236}">
                <a16:creationId xmlns:a16="http://schemas.microsoft.com/office/drawing/2014/main" id="{FB8C5D99-B21C-4E51-B087-496F0C80E7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083" y="2957892"/>
            <a:ext cx="1089520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6F075B"/>
                </a:solidFill>
              </a:rPr>
              <a:t>Bauerntanz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88" name="Text Box 47">
            <a:extLst>
              <a:ext uri="{FF2B5EF4-FFF2-40B4-BE49-F238E27FC236}">
                <a16:creationId xmlns:a16="http://schemas.microsoft.com/office/drawing/2014/main" id="{DDDA689C-0D3D-483C-A1DC-4FF2BA528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577" y="3551544"/>
            <a:ext cx="1089520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6F075B"/>
                </a:solidFill>
              </a:rPr>
              <a:t>An der Sava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89" name="Text Box 47">
            <a:extLst>
              <a:ext uri="{FF2B5EF4-FFF2-40B4-BE49-F238E27FC236}">
                <a16:creationId xmlns:a16="http://schemas.microsoft.com/office/drawing/2014/main" id="{374C7E48-51AA-4B0B-A392-0420460E36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050" b="1">
                <a:solidFill>
                  <a:srgbClr val="6F075B"/>
                </a:solidFill>
              </a:rPr>
              <a:t>Am schönsten ist's zu Haus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90" name="Text Box 47">
            <a:extLst>
              <a:ext uri="{FF2B5EF4-FFF2-40B4-BE49-F238E27FC236}">
                <a16:creationId xmlns:a16="http://schemas.microsoft.com/office/drawing/2014/main" id="{39412F87-7235-4E9F-B52D-A963BF4E8A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577" y="4707962"/>
            <a:ext cx="1065524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Morgen muffel</a:t>
            </a:r>
          </a:p>
        </p:txBody>
      </p:sp>
      <p:pic>
        <p:nvPicPr>
          <p:cNvPr id="91" name="Picture 55">
            <a:hlinkClick r:id="" action="ppaction://noaction">
              <a:snd r:embed="rId13" name="6.Einmal mit dir.wav"/>
            </a:hlinkClick>
            <a:extLst>
              <a:ext uri="{FF2B5EF4-FFF2-40B4-BE49-F238E27FC236}">
                <a16:creationId xmlns:a16="http://schemas.microsoft.com/office/drawing/2014/main" id="{911848DB-419B-41D3-9231-11CD3037872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337" y="230209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5">
            <a:hlinkClick r:id="" action="ppaction://noaction">
              <a:snd r:embed="rId14" name="7.Gute alte Zeit.wav"/>
            </a:hlinkClick>
            <a:extLst>
              <a:ext uri="{FF2B5EF4-FFF2-40B4-BE49-F238E27FC236}">
                <a16:creationId xmlns:a16="http://schemas.microsoft.com/office/drawing/2014/main" id="{F778547E-3374-4D2A-87EF-315DB6FD28E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" name="Picture 55">
            <a:hlinkClick r:id="" action="ppaction://noaction">
              <a:snd r:embed="rId15" name="8.Hochecker Boarischer.wav"/>
            </a:hlinkClick>
            <a:extLst>
              <a:ext uri="{FF2B5EF4-FFF2-40B4-BE49-F238E27FC236}">
                <a16:creationId xmlns:a16="http://schemas.microsoft.com/office/drawing/2014/main" id="{456827BE-189C-44E5-8B39-04A361F667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Picture 55">
            <a:hlinkClick r:id="" action="ppaction://noaction">
              <a:snd r:embed="rId16" name="9.Großglocknerblick.wav"/>
            </a:hlinkClick>
            <a:extLst>
              <a:ext uri="{FF2B5EF4-FFF2-40B4-BE49-F238E27FC236}">
                <a16:creationId xmlns:a16="http://schemas.microsoft.com/office/drawing/2014/main" id="{98949B86-57DC-4C9B-8CC3-939A76B0B66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679" y="407821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" name="Picture 55">
            <a:hlinkClick r:id="" action="ppaction://noaction">
              <a:snd r:embed="rId2" name="10.Gerstreit polka.wav"/>
            </a:hlinkClick>
            <a:extLst>
              <a:ext uri="{FF2B5EF4-FFF2-40B4-BE49-F238E27FC236}">
                <a16:creationId xmlns:a16="http://schemas.microsoft.com/office/drawing/2014/main" id="{66A65910-1C59-488E-8DA8-53C4591A9C1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8766" y="166134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7" name="Text Box 47">
            <a:extLst>
              <a:ext uri="{FF2B5EF4-FFF2-40B4-BE49-F238E27FC236}">
                <a16:creationId xmlns:a16="http://schemas.microsoft.com/office/drawing/2014/main" id="{4F73ABBE-5E2D-4744-B889-CF4171EAA3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2050" y="2371156"/>
            <a:ext cx="1089520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6F075B"/>
                </a:solidFill>
              </a:rPr>
              <a:t>Einmal mit dir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98" name="Text Box 47">
            <a:extLst>
              <a:ext uri="{FF2B5EF4-FFF2-40B4-BE49-F238E27FC236}">
                <a16:creationId xmlns:a16="http://schemas.microsoft.com/office/drawing/2014/main" id="{2406A11E-FB6F-42A3-AD3A-D6B51C878A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2969679"/>
            <a:ext cx="1067072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6F075B"/>
                </a:solidFill>
              </a:rPr>
              <a:t>Gute alte Zeit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99" name="Text Box 47">
            <a:extLst>
              <a:ext uri="{FF2B5EF4-FFF2-40B4-BE49-F238E27FC236}">
                <a16:creationId xmlns:a16="http://schemas.microsoft.com/office/drawing/2014/main" id="{C5C0A267-50CE-439F-A040-54D35309A8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99512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6F075B"/>
                </a:solidFill>
              </a:rPr>
              <a:t>Hochecker Boarischer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100" name="Text Box 47">
            <a:extLst>
              <a:ext uri="{FF2B5EF4-FFF2-40B4-BE49-F238E27FC236}">
                <a16:creationId xmlns:a16="http://schemas.microsoft.com/office/drawing/2014/main" id="{D8AC5CFC-8FF3-4BC9-88C3-33DF1D763C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28532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Großglockner</a:t>
            </a:r>
            <a:endParaRPr lang="cs-CZ" altLang="cs-CZ" sz="1050" b="1" dirty="0">
              <a:solidFill>
                <a:srgbClr val="6F075B"/>
              </a:solidFill>
            </a:endParaRPr>
          </a:p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blick</a:t>
            </a:r>
          </a:p>
        </p:txBody>
      </p:sp>
      <p:sp>
        <p:nvSpPr>
          <p:cNvPr id="101" name="Text Box 47">
            <a:extLst>
              <a:ext uri="{FF2B5EF4-FFF2-40B4-BE49-F238E27FC236}">
                <a16:creationId xmlns:a16="http://schemas.microsoft.com/office/drawing/2014/main" id="{7CD0E363-4720-49C9-AD27-663485E230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77581" y="4681089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I bin a steirer bua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2DDD14AD-B5CC-4025-98ED-E1FD1C752BAF}"/>
              </a:ext>
            </a:extLst>
          </p:cNvPr>
          <p:cNvSpPr/>
          <p:nvPr/>
        </p:nvSpPr>
        <p:spPr>
          <a:xfrm>
            <a:off x="609102" y="1078963"/>
            <a:ext cx="7920879" cy="4450046"/>
          </a:xfrm>
          <a:prstGeom prst="rect">
            <a:avLst/>
          </a:prstGeom>
          <a:noFill/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06C58458-7E14-462D-81A7-296D4FC2519A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670" y="1734799"/>
            <a:ext cx="3975100" cy="2857500"/>
          </a:xfrm>
          <a:prstGeom prst="rect">
            <a:avLst/>
          </a:prstGeom>
          <a:ln w="25400">
            <a:solidFill>
              <a:schemeClr val="accent5">
                <a:lumMod val="10000"/>
              </a:schemeClr>
            </a:solidFill>
          </a:ln>
        </p:spPr>
      </p:pic>
      <p:sp>
        <p:nvSpPr>
          <p:cNvPr id="47" name="3 Rectángulo">
            <a:extLst>
              <a:ext uri="{FF2B5EF4-FFF2-40B4-BE49-F238E27FC236}">
                <a16:creationId xmlns:a16="http://schemas.microsoft.com/office/drawing/2014/main" id="{17CA7754-9C41-41F2-8A98-55B7CA11745A}"/>
              </a:ext>
            </a:extLst>
          </p:cNvPr>
          <p:cNvSpPr/>
          <p:nvPr/>
        </p:nvSpPr>
        <p:spPr>
          <a:xfrm>
            <a:off x="-756592" y="4950568"/>
            <a:ext cx="10585176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.………....…………………………….....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Text Box 47">
            <a:extLst>
              <a:ext uri="{FF2B5EF4-FFF2-40B4-BE49-F238E27FC236}">
                <a16:creationId xmlns:a16="http://schemas.microsoft.com/office/drawing/2014/main" id="{05F16D32-DB17-D3AC-1ACF-E3E2374617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5947" y="171434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Gerstreit polka</a:t>
            </a:r>
          </a:p>
        </p:txBody>
      </p:sp>
      <p:sp>
        <p:nvSpPr>
          <p:cNvPr id="5" name="Text Box 47">
            <a:extLst>
              <a:ext uri="{FF2B5EF4-FFF2-40B4-BE49-F238E27FC236}">
                <a16:creationId xmlns:a16="http://schemas.microsoft.com/office/drawing/2014/main" id="{EF6B4971-81F4-8CAD-E2A8-A37C303C19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9369" y="1725727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Höllentor</a:t>
            </a:r>
            <a:endParaRPr lang="cs-CZ" altLang="cs-CZ" sz="1050" b="1" dirty="0">
              <a:solidFill>
                <a:srgbClr val="6F075B"/>
              </a:solidFill>
            </a:endParaRPr>
          </a:p>
          <a:p>
            <a:pPr algn="ctr"/>
            <a:r>
              <a:rPr lang="nl-BE" altLang="cs-CZ" sz="1050" b="1" dirty="0">
                <a:solidFill>
                  <a:srgbClr val="6F075B"/>
                </a:solidFill>
              </a:rPr>
              <a:t>kopf</a:t>
            </a:r>
          </a:p>
        </p:txBody>
      </p:sp>
      <p:pic>
        <p:nvPicPr>
          <p:cNvPr id="6" name="Picture 55">
            <a:hlinkClick r:id="" action="ppaction://noaction">
              <a:snd r:embed="rId18" name="Morgen muffel.wav"/>
            </a:hlinkClick>
            <a:extLst>
              <a:ext uri="{FF2B5EF4-FFF2-40B4-BE49-F238E27FC236}">
                <a16:creationId xmlns:a16="http://schemas.microsoft.com/office/drawing/2014/main" id="{F372CFED-D56D-13E3-347C-10BCD2DFB0C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419" y="468816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5">
            <a:hlinkClick r:id="" action="ppaction://noaction">
              <a:snd r:embed="rId19" name="I bin a steirer bua.wav"/>
            </a:hlinkClick>
            <a:extLst>
              <a:ext uri="{FF2B5EF4-FFF2-40B4-BE49-F238E27FC236}">
                <a16:creationId xmlns:a16="http://schemas.microsoft.com/office/drawing/2014/main" id="{E3D349AD-9B12-25B4-E503-FCAD20F732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907" y="470073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5">
            <a:hlinkClick r:id="" action="ppaction://noaction">
              <a:snd r:embed="rId20" name="Walzer.wav"/>
            </a:hlinkClick>
            <a:extLst>
              <a:ext uri="{FF2B5EF4-FFF2-40B4-BE49-F238E27FC236}">
                <a16:creationId xmlns:a16="http://schemas.microsoft.com/office/drawing/2014/main" id="{31F784B1-FAE4-D942-06F4-44DDCA0A17E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2100" y="468816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5">
            <a:hlinkClick r:id="" action="ppaction://noaction">
              <a:snd r:embed="rId21" name="Hoellen.wav"/>
            </a:hlinkClick>
            <a:extLst>
              <a:ext uri="{FF2B5EF4-FFF2-40B4-BE49-F238E27FC236}">
                <a16:creationId xmlns:a16="http://schemas.microsoft.com/office/drawing/2014/main" id="{999E69E3-8DE8-8B09-8485-8AE0E5EABB5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6590" y="468816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Hvězda: pěticípá 10">
            <a:extLst>
              <a:ext uri="{FF2B5EF4-FFF2-40B4-BE49-F238E27FC236}">
                <a16:creationId xmlns:a16="http://schemas.microsoft.com/office/drawing/2014/main" id="{409A3560-AADD-1E93-605E-63C675E928F6}"/>
              </a:ext>
            </a:extLst>
          </p:cNvPr>
          <p:cNvSpPr/>
          <p:nvPr/>
        </p:nvSpPr>
        <p:spPr>
          <a:xfrm>
            <a:off x="4307516" y="4626034"/>
            <a:ext cx="521368" cy="529802"/>
          </a:xfrm>
          <a:prstGeom prst="star5">
            <a:avLst/>
          </a:prstGeom>
          <a:solidFill>
            <a:srgbClr val="6F1765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 Box 47">
            <a:extLst>
              <a:ext uri="{FF2B5EF4-FFF2-40B4-BE49-F238E27FC236}">
                <a16:creationId xmlns:a16="http://schemas.microsoft.com/office/drawing/2014/main" id="{6D0C8404-FD70-1AB0-CE8A-1E57C8C2D3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7994" y="4797704"/>
            <a:ext cx="1089520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rgbClr val="6F075B"/>
                </a:solidFill>
              </a:rPr>
              <a:t>Hoellen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  <p:sp>
        <p:nvSpPr>
          <p:cNvPr id="13" name="Text Box 47">
            <a:extLst>
              <a:ext uri="{FF2B5EF4-FFF2-40B4-BE49-F238E27FC236}">
                <a16:creationId xmlns:a16="http://schemas.microsoft.com/office/drawing/2014/main" id="{1B41CEE4-467A-5ECE-4C77-0AEAE30DD5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73267" y="4772747"/>
            <a:ext cx="1089520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 err="1">
                <a:solidFill>
                  <a:srgbClr val="6F075B"/>
                </a:solidFill>
              </a:rPr>
              <a:t>Walzer</a:t>
            </a:r>
            <a:endParaRPr lang="nl-BE" altLang="cs-CZ" sz="1050" b="1" dirty="0">
              <a:solidFill>
                <a:srgbClr val="6F075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2154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10.Gerstreit polka.wav"/>
          </p:stSnd>
        </p:sndAc>
      </p:transition>
    </mc:Choice>
    <mc:Fallback xmlns="">
      <p:transition spd="slow" advClick="0">
        <p:split orient="vert"/>
        <p:sndAc>
          <p:stSnd>
            <p:snd r:embed="rId22" name="10.Gerstreit pol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/>
      <p:bldP spid="87" grpId="0"/>
      <p:bldP spid="88" grpId="0"/>
      <p:bldP spid="89" grpId="0"/>
      <p:bldP spid="90" grpId="0"/>
      <p:bldP spid="97" grpId="0"/>
      <p:bldP spid="98" grpId="0"/>
      <p:bldP spid="99" grpId="0"/>
      <p:bldP spid="100" grpId="0"/>
      <p:bldP spid="101" grpId="0"/>
      <p:bldP spid="4" grpId="0"/>
      <p:bldP spid="5" grpId="0"/>
      <p:bldP spid="12" grpId="0"/>
      <p:bldP spid="13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151</TotalTime>
  <Words>49</Words>
  <Application>Microsoft Office PowerPoint</Application>
  <PresentationFormat>Předvádění na obrazovce (4:3)</PresentationFormat>
  <Paragraphs>20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42</cp:revision>
  <dcterms:created xsi:type="dcterms:W3CDTF">2020-02-21T13:54:42Z</dcterms:created>
  <dcterms:modified xsi:type="dcterms:W3CDTF">2022-12-20T18:55:14Z</dcterms:modified>
</cp:coreProperties>
</file>