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0B4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audio" Target="../media/audio5.wav"/><Relationship Id="rId18" Type="http://schemas.openxmlformats.org/officeDocument/2006/relationships/image" Target="../media/image8.gif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jpg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country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DCFC14E-8FC6-D765-5EE4-ECB1FDC7C0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4" y="473014"/>
            <a:ext cx="5004046" cy="558912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E26ECCF-396C-64BA-236F-40272D4D7B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19324" y="473013"/>
            <a:ext cx="1920625" cy="561146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62BF776-28B6-F7F7-E3C0-6374154221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053"/>
            <a:ext cx="2238171" cy="5625429"/>
          </a:xfrm>
          <a:prstGeom prst="rect">
            <a:avLst/>
          </a:prstGeom>
        </p:spPr>
      </p:pic>
      <p:sp>
        <p:nvSpPr>
          <p:cNvPr id="13" name="Obdélník 12">
            <a:extLst>
              <a:ext uri="{FF2B5EF4-FFF2-40B4-BE49-F238E27FC236}">
                <a16:creationId xmlns:a16="http://schemas.microsoft.com/office/drawing/2014/main" id="{6142D930-13A8-274C-1006-999FEB756C9E}"/>
              </a:ext>
            </a:extLst>
          </p:cNvPr>
          <p:cNvSpPr/>
          <p:nvPr/>
        </p:nvSpPr>
        <p:spPr>
          <a:xfrm>
            <a:off x="107505" y="445095"/>
            <a:ext cx="8928992" cy="5589126"/>
          </a:xfrm>
          <a:prstGeom prst="rect">
            <a:avLst/>
          </a:prstGeom>
          <a:noFill/>
          <a:ln w="38100" cmpd="sng">
            <a:solidFill>
              <a:srgbClr val="CCC0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DB1A56C7-E2A7-9FDF-99E9-29E362725E7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D397AE4-793B-91C2-0788-720FC077B65D}"/>
              </a:ext>
            </a:extLst>
          </p:cNvPr>
          <p:cNvSpPr/>
          <p:nvPr/>
        </p:nvSpPr>
        <p:spPr>
          <a:xfrm>
            <a:off x="114105" y="525214"/>
            <a:ext cx="63556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Musique country française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20">
            <a:hlinkClick r:id="" action="ppaction://noaction">
              <a:snd r:embed="rId9" name="1 Tout simplement.wav"/>
            </a:hlinkClick>
            <a:extLst>
              <a:ext uri="{FF2B5EF4-FFF2-40B4-BE49-F238E27FC236}">
                <a16:creationId xmlns:a16="http://schemas.microsoft.com/office/drawing/2014/main" id="{913ADFA7-F73B-2780-3AA5-53EE6B211D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940" y="1218061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0">
            <a:hlinkClick r:id="" action="ppaction://noaction">
              <a:snd r:embed="rId11" name="2 À cause de toi.wav"/>
            </a:hlinkClick>
            <a:extLst>
              <a:ext uri="{FF2B5EF4-FFF2-40B4-BE49-F238E27FC236}">
                <a16:creationId xmlns:a16="http://schemas.microsoft.com/office/drawing/2014/main" id="{6C147ACE-E5F8-97BB-E8B3-9E03CC7119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834" y="175958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0">
            <a:hlinkClick r:id="" action="ppaction://noaction">
              <a:snd r:embed="rId12" name="3 Assis dans la charrette.wav"/>
            </a:hlinkClick>
            <a:extLst>
              <a:ext uri="{FF2B5EF4-FFF2-40B4-BE49-F238E27FC236}">
                <a16:creationId xmlns:a16="http://schemas.microsoft.com/office/drawing/2014/main" id="{85D28613-1F9D-44CF-D33C-1DAC517247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578" y="2297113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0">
            <a:hlinkClick r:id="" action="ppaction://noaction">
              <a:snd r:embed="rId13" name="4 L'appel d'un enfant.wav"/>
            </a:hlinkClick>
            <a:extLst>
              <a:ext uri="{FF2B5EF4-FFF2-40B4-BE49-F238E27FC236}">
                <a16:creationId xmlns:a16="http://schemas.microsoft.com/office/drawing/2014/main" id="{6709BE0B-2988-E985-9A06-41BB20A526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70" y="279993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0">
            <a:hlinkClick r:id="" action="ppaction://noaction">
              <a:snd r:embed="rId14" name="5 Reste avec moi.wav"/>
            </a:hlinkClick>
            <a:extLst>
              <a:ext uri="{FF2B5EF4-FFF2-40B4-BE49-F238E27FC236}">
                <a16:creationId xmlns:a16="http://schemas.microsoft.com/office/drawing/2014/main" id="{C91A97D3-9CB0-D724-4D8C-5B3B490654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70" y="3314485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0">
            <a:hlinkClick r:id="" action="ppaction://noaction">
              <a:snd r:embed="rId15" name="6 Le cowboy enchanté.wav"/>
            </a:hlinkClick>
            <a:extLst>
              <a:ext uri="{FF2B5EF4-FFF2-40B4-BE49-F238E27FC236}">
                <a16:creationId xmlns:a16="http://schemas.microsoft.com/office/drawing/2014/main" id="{1AFC5E05-2C9C-7B2B-07B9-72D02A30CE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70" y="384953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0">
            <a:hlinkClick r:id="" action="ppaction://noaction">
              <a:snd r:embed="rId16" name="7 Pour toi maman.wav"/>
            </a:hlinkClick>
            <a:extLst>
              <a:ext uri="{FF2B5EF4-FFF2-40B4-BE49-F238E27FC236}">
                <a16:creationId xmlns:a16="http://schemas.microsoft.com/office/drawing/2014/main" id="{9D445306-757B-41D9-E4C2-F9CE24F15B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70" y="4389901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hlinkClick r:id="" action="ppaction://noaction">
              <a:snd r:embed="rId17" name="9 Ma vie est douce et belle.wav"/>
            </a:hlinkClick>
            <a:extLst>
              <a:ext uri="{FF2B5EF4-FFF2-40B4-BE49-F238E27FC236}">
                <a16:creationId xmlns:a16="http://schemas.microsoft.com/office/drawing/2014/main" id="{E62429A8-4ED1-D670-A2C7-0A70E869B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70" y="4919363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hlinkClick r:id="" action="ppaction://noaction">
              <a:snd r:embed="rId2" name="10 Ode à Johnny Cash.wav"/>
            </a:hlinkClick>
            <a:extLst>
              <a:ext uri="{FF2B5EF4-FFF2-40B4-BE49-F238E27FC236}">
                <a16:creationId xmlns:a16="http://schemas.microsoft.com/office/drawing/2014/main" id="{182E6637-F6AF-99FE-1821-615DF6DD1F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117" y="545973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E61A3988-4CA6-DE0D-7ECD-EFAB94272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7018" y="1313472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Tout simplement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204690C7-37FD-E9E8-1974-F5B5B1112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3063" y="3360973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Reste avec moi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A319CA2E-9DD6-9AE3-416E-14D06F233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9681" y="3930896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Le cowboy enchanté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C6A0B16C-6BE6-D180-3199-FBC8093BD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8272" y="4457260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 Pour toi maman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919EA66F-4D0F-B25E-80F5-E4317A936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211" y="4998349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FF0000"/>
                </a:solidFill>
              </a:rPr>
              <a:t>Ma vie est douce et belle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D5405F86-0A75-B103-F3B5-91147CB80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8272" y="5525567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Ode à Johnny Cash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D27C6D6E-9426-D394-845C-E7EFBACE7D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2160" y="1855202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À cause de toi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E067EC70-EAB2-3274-476D-827C2CA18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2556" y="2350367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Assis dans la charrette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1169598B-E352-B297-FBBE-9AEE3742A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6171" y="2877783"/>
            <a:ext cx="1980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L'appel d'un enfant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46" name="Picture 19" descr="iyuqdnfucs62ymy2k17z">
            <a:extLst>
              <a:ext uri="{FF2B5EF4-FFF2-40B4-BE49-F238E27FC236}">
                <a16:creationId xmlns:a16="http://schemas.microsoft.com/office/drawing/2014/main" id="{9917488F-52F2-522B-E2E1-5B29345913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F7DA81B8-F11D-49C8-7E34-FE6DEA93963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95478" y="3014874"/>
            <a:ext cx="414187" cy="887834"/>
          </a:xfrm>
          <a:prstGeom prst="rect">
            <a:avLst/>
          </a:prstGeom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7022E8C4-1541-EB9B-6DB4-FB504AE4A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33" y="1393159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4CA708AB-DA7D-9135-4C8B-5B2223E3D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15" y="4979829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Ode à Johnny Cash.wav"/>
          </p:stSnd>
        </p:sndAc>
      </p:transition>
    </mc:Choice>
    <mc:Fallback xmlns="">
      <p:transition spd="slow" advClick="0">
        <p:split orient="vert"/>
        <p:sndAc>
          <p:stSnd>
            <p:snd r:embed="rId21" name="10 Ode à Johnny Ca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206</TotalTime>
  <Words>44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2022-12-25T15:24:50Z</dcterms:modified>
</cp:coreProperties>
</file>