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3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4" r:id="rId20"/>
    <p:sldId id="295" r:id="rId21"/>
    <p:sldId id="306" r:id="rId22"/>
    <p:sldId id="307" r:id="rId23"/>
    <p:sldId id="305" r:id="rId24"/>
    <p:sldId id="304" r:id="rId25"/>
    <p:sldId id="310" r:id="rId26"/>
    <p:sldId id="312" r:id="rId27"/>
    <p:sldId id="311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59BFF30-EE2F-C0AB-3002-2AB52C2A0F52}"/>
              </a:ext>
            </a:extLst>
          </p:cNvPr>
          <p:cNvSpPr/>
          <p:nvPr/>
        </p:nvSpPr>
        <p:spPr>
          <a:xfrm>
            <a:off x="-168696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99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 Dreamed There Was No War.wav"/>
            </a:hlinkClick>
            <a:extLst>
              <a:ext uri="{FF2B5EF4-FFF2-40B4-BE49-F238E27FC236}">
                <a16:creationId xmlns:a16="http://schemas.microsoft.com/office/drawing/2014/main" id="{93FA15F8-B319-BF87-B258-577B5A905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340768"/>
            <a:ext cx="288032" cy="25951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B19E2BC-C02A-4A09-AC2C-A8557A28F1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88A447FF-38E6-3652-1515-0D65823EE7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36160" y="7221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E0DEB25-3964-13A0-3215-8EFFA75F38B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7679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I Dreamed There Was No War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7C8E78C-00DF-1400-A016-9B3F614A3D13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5B725E07-EDF7-89D7-1188-089371404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CDC3CF8-13E0-338A-1D4B-A1E1F53BB6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3880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90DB85C4-156C-D3BD-58CF-7EF04F00253B}"/>
              </a:ext>
            </a:extLst>
          </p:cNvPr>
          <p:cNvSpPr/>
          <p:nvPr/>
        </p:nvSpPr>
        <p:spPr>
          <a:xfrm>
            <a:off x="6575376" y="993260"/>
            <a:ext cx="561662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99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CC0799-A3B9-0E07-5C00-FCE4AAD50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155895-345A-C4CB-D907-9CE20FA90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244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30ACE-E899-5AD6-1916-902269811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34775D-CD6E-1FAF-DCB8-DD023E6EE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7CE95E-6018-8BB3-5B9A-FE4EAD0EC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D66058-5966-1632-87A3-CA92942ED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4F764D-3299-FC6F-95E1-02481E07F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E40522-2561-6DFC-BCFF-2B663780F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6EB49E-AB9F-9C42-0068-1319AC6694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0A7CCA-2ED7-F71F-B676-68527756AE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54C677-8A0B-12FC-13DC-7971C58E7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54C5CD-129C-F65C-286D-585190199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61DADF8-C457-E230-5ADB-95A64FAF9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1324A2-EE19-FC5E-ABE0-F99A29977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B479CD-52A9-54F9-DA17-03C4D4886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FFAA6C-7507-D63D-58B5-FA2CAFCC2D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957A18-1FDE-2814-A082-BE648F47C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1B0D13B-2ED0-994B-541A-D7822A989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CD91AE-B056-B7AA-052D-3DEE29222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476672"/>
            <a:ext cx="108966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F8C3DB-4AC0-249F-64ED-06FE5848F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CB5F81-DEC5-9BF0-1ABB-37C3BF86E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51C7E8-AEAE-DB06-8942-7B075688B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2F61C85-0C9F-58D1-D2F5-775170169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20866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0966F3-2407-A706-843D-F0B2AF38F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9220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81E626-48B2-7757-3E5B-152BCCF2E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C35312A-EE6A-48D8-4C9A-8F4BD301B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49C94A-7761-0B3B-7E87-D58281454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E99D334-1DBA-2814-7BA6-D5EB007FDA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259284"/>
            <a:ext cx="10801199" cy="530921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EC25BFD-6AF2-2D66-AA6E-7A857FF0662C}"/>
              </a:ext>
            </a:extLst>
          </p:cNvPr>
          <p:cNvSpPr/>
          <p:nvPr/>
        </p:nvSpPr>
        <p:spPr>
          <a:xfrm>
            <a:off x="4583832" y="5072059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A48FB057-8EAA-D99C-6F90-DC85E29D2626}"/>
              </a:ext>
            </a:extLst>
          </p:cNvPr>
          <p:cNvSpPr/>
          <p:nvPr/>
        </p:nvSpPr>
        <p:spPr>
          <a:xfrm>
            <a:off x="551384" y="5093016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73DA042-ABB6-143C-909F-79CF0F81A21A}"/>
              </a:ext>
            </a:extLst>
          </p:cNvPr>
          <p:cNvSpPr/>
          <p:nvPr/>
        </p:nvSpPr>
        <p:spPr>
          <a:xfrm>
            <a:off x="9639340" y="504527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A5BB64F-8B33-6DD7-0885-34CF26B05164}"/>
              </a:ext>
            </a:extLst>
          </p:cNvPr>
          <p:cNvSpPr/>
          <p:nvPr/>
        </p:nvSpPr>
        <p:spPr>
          <a:xfrm>
            <a:off x="7032104" y="38156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</TotalTime>
  <Words>93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2022-12-25T09:30:27Z</dcterms:modified>
</cp:coreProperties>
</file>