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10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 101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765974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3153" y="446404"/>
            <a:ext cx="4113221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Lidovky 02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Lidovky 03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Lidovky 04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05 V jednom krásném rozmaru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06 Šli jsme do háječku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07 Kubata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08 Borkovická polk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3" y="2932743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Lidovky 01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2EECBD1-FAA7-A783-4FA5-71250C527E11}"/>
              </a:ext>
            </a:extLst>
          </p:cNvPr>
          <p:cNvSpPr/>
          <p:nvPr/>
        </p:nvSpPr>
        <p:spPr>
          <a:xfrm>
            <a:off x="1650236" y="591050"/>
            <a:ext cx="59194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Posezení s harmonikou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101</a:t>
            </a: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</a:t>
            </a:r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accordion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music</a:t>
            </a:r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293543-C1A5-7525-EBE8-11F8C3A614EE}"/>
              </a:ext>
            </a:extLst>
          </p:cNvPr>
          <p:cNvSpPr/>
          <p:nvPr/>
        </p:nvSpPr>
        <p:spPr>
          <a:xfrm>
            <a:off x="4696818" y="2325503"/>
            <a:ext cx="325120" cy="35684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3743F67-F67C-912E-5FAE-292D2DE7B3D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994" y="1167639"/>
            <a:ext cx="524968" cy="52496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9F1BBB6-2F50-39BB-B018-13DA27B4394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66" y="2408779"/>
            <a:ext cx="6196163" cy="364135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B9160808-38A5-5A95-51DB-AEA4D521D04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27" y="4338123"/>
            <a:ext cx="1125436" cy="687010"/>
          </a:xfrm>
          <a:prstGeom prst="rect">
            <a:avLst/>
          </a:prstGeom>
        </p:spPr>
      </p:pic>
      <p:sp>
        <p:nvSpPr>
          <p:cNvPr id="24" name="3 Rectángulo">
            <a:extLst>
              <a:ext uri="{FF2B5EF4-FFF2-40B4-BE49-F238E27FC236}">
                <a16:creationId xmlns:a16="http://schemas.microsoft.com/office/drawing/2014/main" id="{75FC92A2-9C2C-E122-C3DA-9F2BFC0785E6}"/>
              </a:ext>
            </a:extLst>
          </p:cNvPr>
          <p:cNvSpPr/>
          <p:nvPr/>
        </p:nvSpPr>
        <p:spPr>
          <a:xfrm rot="21048112">
            <a:off x="4546035" y="3528038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32">
            <a:extLst>
              <a:ext uri="{FF2B5EF4-FFF2-40B4-BE49-F238E27FC236}">
                <a16:creationId xmlns:a16="http://schemas.microsoft.com/office/drawing/2014/main" id="{9DBA1B66-FCEB-AA0B-9FFE-4E94C448FA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693" y="3109930"/>
            <a:ext cx="1152505" cy="105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9">
            <a:extLst>
              <a:ext uri="{FF2B5EF4-FFF2-40B4-BE49-F238E27FC236}">
                <a16:creationId xmlns:a16="http://schemas.microsoft.com/office/drawing/2014/main" id="{B0C8B21C-17DA-F741-D31B-74F56E055D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892" y="1102792"/>
            <a:ext cx="720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9">
            <a:extLst>
              <a:ext uri="{FF2B5EF4-FFF2-40B4-BE49-F238E27FC236}">
                <a16:creationId xmlns:a16="http://schemas.microsoft.com/office/drawing/2014/main" id="{04FD2489-7762-E6B5-F23E-21A4C487E8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065" y="1109448"/>
            <a:ext cx="720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ovéPole 39">
            <a:extLst>
              <a:ext uri="{FF2B5EF4-FFF2-40B4-BE49-F238E27FC236}">
                <a16:creationId xmlns:a16="http://schemas.microsoft.com/office/drawing/2014/main" id="{50F1C875-28D1-B138-2916-D97D17529B60}"/>
              </a:ext>
            </a:extLst>
          </p:cNvPr>
          <p:cNvSpPr txBox="1"/>
          <p:nvPr/>
        </p:nvSpPr>
        <p:spPr>
          <a:xfrm>
            <a:off x="7852264" y="5530292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05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763B9E4D-C282-9383-CD77-E62E99AB9260}"/>
              </a:ext>
            </a:extLst>
          </p:cNvPr>
          <p:cNvSpPr txBox="1"/>
          <p:nvPr/>
        </p:nvSpPr>
        <p:spPr>
          <a:xfrm>
            <a:off x="7805103" y="4558556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06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17007938-8320-FC5F-4903-4A33441E17D8}"/>
              </a:ext>
            </a:extLst>
          </p:cNvPr>
          <p:cNvSpPr txBox="1"/>
          <p:nvPr/>
        </p:nvSpPr>
        <p:spPr>
          <a:xfrm>
            <a:off x="7796527" y="3605400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07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9885C8F6-54B3-694E-34ED-822F88D2D04A}"/>
              </a:ext>
            </a:extLst>
          </p:cNvPr>
          <p:cNvSpPr txBox="1"/>
          <p:nvPr/>
        </p:nvSpPr>
        <p:spPr>
          <a:xfrm>
            <a:off x="2589312" y="3133539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01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80AFDA6B-819B-62C1-440D-446DA13CCC84}"/>
              </a:ext>
            </a:extLst>
          </p:cNvPr>
          <p:cNvSpPr txBox="1"/>
          <p:nvPr/>
        </p:nvSpPr>
        <p:spPr>
          <a:xfrm>
            <a:off x="7796527" y="2662652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08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A09CADE3-73FC-B6C9-8B27-D41A4ED60B14}"/>
              </a:ext>
            </a:extLst>
          </p:cNvPr>
          <p:cNvSpPr txBox="1"/>
          <p:nvPr/>
        </p:nvSpPr>
        <p:spPr>
          <a:xfrm>
            <a:off x="914180" y="2662652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01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0ADB8657-9CE9-EA71-01D4-CE7DA27811CC}"/>
              </a:ext>
            </a:extLst>
          </p:cNvPr>
          <p:cNvSpPr txBox="1"/>
          <p:nvPr/>
        </p:nvSpPr>
        <p:spPr>
          <a:xfrm>
            <a:off x="913886" y="3604106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02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782288F8-2CDF-00DC-C6CF-79460DA557AE}"/>
              </a:ext>
            </a:extLst>
          </p:cNvPr>
          <p:cNvSpPr txBox="1"/>
          <p:nvPr/>
        </p:nvSpPr>
        <p:spPr>
          <a:xfrm>
            <a:off x="927664" y="4518652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03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02F86C05-CF0B-24F4-E79B-ED8980D6561D}"/>
              </a:ext>
            </a:extLst>
          </p:cNvPr>
          <p:cNvSpPr txBox="1"/>
          <p:nvPr/>
        </p:nvSpPr>
        <p:spPr>
          <a:xfrm>
            <a:off x="982892" y="5518121"/>
            <a:ext cx="574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>
                    <a:lumMod val="85000"/>
                  </a:schemeClr>
                </a:solidFill>
              </a:rPr>
              <a:t>04</a:t>
            </a:r>
          </a:p>
        </p:txBody>
      </p:sp>
      <p:pic>
        <p:nvPicPr>
          <p:cNvPr id="55" name="Obrázek 54">
            <a:extLst>
              <a:ext uri="{FF2B5EF4-FFF2-40B4-BE49-F238E27FC236}">
                <a16:creationId xmlns:a16="http://schemas.microsoft.com/office/drawing/2014/main" id="{1ADB8B4D-1A12-A36D-31DD-D965904CFFF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871" y="1225135"/>
            <a:ext cx="524968" cy="524968"/>
          </a:xfrm>
          <a:prstGeom prst="rect">
            <a:avLst/>
          </a:prstGeom>
        </p:spPr>
      </p:pic>
      <p:pic>
        <p:nvPicPr>
          <p:cNvPr id="57" name="Picture 44">
            <a:extLst>
              <a:ext uri="{FF2B5EF4-FFF2-40B4-BE49-F238E27FC236}">
                <a16:creationId xmlns:a16="http://schemas.microsoft.com/office/drawing/2014/main" id="{48A96506-8531-6DCF-CCF2-F029216C8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2" y="1832276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4">
            <a:extLst>
              <a:ext uri="{FF2B5EF4-FFF2-40B4-BE49-F238E27FC236}">
                <a16:creationId xmlns:a16="http://schemas.microsoft.com/office/drawing/2014/main" id="{BF5BD0A9-84E0-A949-4704-028F30442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94" y="366166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D56B9A40-25F1-215A-AFDE-6CA9206E1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795" y="362487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4">
            <a:extLst>
              <a:ext uri="{FF2B5EF4-FFF2-40B4-BE49-F238E27FC236}">
                <a16:creationId xmlns:a16="http://schemas.microsoft.com/office/drawing/2014/main" id="{ADF9572E-EEB3-FDF7-544A-DF9422281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912" y="452036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4">
            <a:extLst>
              <a:ext uri="{FF2B5EF4-FFF2-40B4-BE49-F238E27FC236}">
                <a16:creationId xmlns:a16="http://schemas.microsoft.com/office/drawing/2014/main" id="{A82EF1BF-C0DD-86A3-55D8-A4146D172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282" y="5416570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44">
            <a:extLst>
              <a:ext uri="{FF2B5EF4-FFF2-40B4-BE49-F238E27FC236}">
                <a16:creationId xmlns:a16="http://schemas.microsoft.com/office/drawing/2014/main" id="{4979E502-E6C6-A775-BAB6-250ABF0C9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912" y="272003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44">
            <a:extLst>
              <a:ext uri="{FF2B5EF4-FFF2-40B4-BE49-F238E27FC236}">
                <a16:creationId xmlns:a16="http://schemas.microsoft.com/office/drawing/2014/main" id="{C48AE742-D650-4449-C994-58B50CCEB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818" y="180637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4">
            <a:extLst>
              <a:ext uri="{FF2B5EF4-FFF2-40B4-BE49-F238E27FC236}">
                <a16:creationId xmlns:a16="http://schemas.microsoft.com/office/drawing/2014/main" id="{DE6B8CA5-DBE3-2E30-8654-7A52A495D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25" y="452036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44">
            <a:extLst>
              <a:ext uri="{FF2B5EF4-FFF2-40B4-BE49-F238E27FC236}">
                <a16:creationId xmlns:a16="http://schemas.microsoft.com/office/drawing/2014/main" id="{CC8039BB-C578-B616-C3DA-C4E1E694D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03" y="543693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44">
            <a:extLst>
              <a:ext uri="{FF2B5EF4-FFF2-40B4-BE49-F238E27FC236}">
                <a16:creationId xmlns:a16="http://schemas.microsoft.com/office/drawing/2014/main" id="{006F374A-8497-367A-EE43-137529CDF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93" y="268309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48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Lidovky 01.wav"/>
          </p:stSnd>
        </p:sndAc>
      </p:transition>
    </mc:Choice>
    <mc:Fallback>
      <p:transition spd="slow">
        <p:split orient="vert"/>
        <p:sndAc>
          <p:stSnd>
            <p:snd r:embed="rId2" name="Lidovky 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204</TotalTime>
  <Words>43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2022-12-23T18:34:27Z</dcterms:modified>
</cp:coreProperties>
</file>