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Nice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melodies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18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Save the last dance for m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Wedding song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The last farewell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Chillout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Red sails in the sunset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Sacrific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Our Shangri L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 Gloria in exelsi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41121" y="4598003"/>
            <a:ext cx="176006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last farewell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Chillout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46035" y="5500822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Red sails in the sunset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Sacrifice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70859" y="3650280"/>
            <a:ext cx="175331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Our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Shangri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90937" y="2746055"/>
            <a:ext cx="1720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Gloria in exelsis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14738" y="2703858"/>
            <a:ext cx="211624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Save the last dance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92738" y="3641788"/>
            <a:ext cx="174490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Wedding song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256697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464" y="1461749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52A995F-D0FD-3403-8679-36E9F86E95A5}"/>
              </a:ext>
            </a:extLst>
          </p:cNvPr>
          <p:cNvSpPr/>
          <p:nvPr/>
        </p:nvSpPr>
        <p:spPr>
          <a:xfrm>
            <a:off x="58885" y="456721"/>
            <a:ext cx="9037489" cy="5639386"/>
          </a:xfrm>
          <a:prstGeom prst="rect">
            <a:avLst/>
          </a:prstGeom>
          <a:noFill/>
          <a:ln w="254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09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 Gloria in exelsis.wav"/>
          </p:stSnd>
        </p:sndAc>
      </p:transition>
    </mc:Choice>
    <mc:Fallback xmlns="">
      <p:transition spd="slow">
        <p:split orient="vert"/>
        <p:sndAc>
          <p:stSnd>
            <p:snd r:embed="rId17" name="8  Gloria in exels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151</TotalTime>
  <Words>55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2022-12-22T18:59:52Z</dcterms:modified>
</cp:coreProperties>
</file>