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510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audio" Target="../media/audio6.wav"/><Relationship Id="rId18" Type="http://schemas.openxmlformats.org/officeDocument/2006/relationships/image" Target="../media/image9.png"/><Relationship Id="rId3" Type="http://schemas.openxmlformats.org/officeDocument/2006/relationships/image" Target="../media/image1.jpeg"/><Relationship Id="rId21" Type="http://schemas.openxmlformats.org/officeDocument/2006/relationships/image" Target="../media/image12.png"/><Relationship Id="rId7" Type="http://schemas.openxmlformats.org/officeDocument/2006/relationships/image" Target="../media/image5.png"/><Relationship Id="rId12" Type="http://schemas.openxmlformats.org/officeDocument/2006/relationships/audio" Target="../media/audio5.wav"/><Relationship Id="rId17" Type="http://schemas.openxmlformats.org/officeDocument/2006/relationships/image" Target="../media/image8.png"/><Relationship Id="rId2" Type="http://schemas.openxmlformats.org/officeDocument/2006/relationships/audio" Target="../media/audio1.wav"/><Relationship Id="rId16" Type="http://schemas.openxmlformats.org/officeDocument/2006/relationships/image" Target="../media/image7.gif"/><Relationship Id="rId20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19" Type="http://schemas.openxmlformats.org/officeDocument/2006/relationships/image" Target="../media/image10.png"/><Relationship Id="rId4" Type="http://schemas.openxmlformats.org/officeDocument/2006/relationships/image" Target="../media/image2.jpeg"/><Relationship Id="rId9" Type="http://schemas.openxmlformats.org/officeDocument/2006/relationships/audio" Target="../media/audio2.wav"/><Relationship Id="rId14" Type="http://schemas.openxmlformats.org/officeDocument/2006/relationships/audio" Target="../media/audio7.wav"/><Relationship Id="rId22" Type="http://schemas.openxmlformats.org/officeDocument/2006/relationships/audio" Target="../media/audio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1405D420-2C2C-78E6-2ADA-687623D4990F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124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681EE7D0-3334-4D63-A2B6-D648FE0635A3}"/>
              </a:ext>
            </a:extLst>
          </p:cNvPr>
          <p:cNvSpPr/>
          <p:nvPr/>
        </p:nvSpPr>
        <p:spPr>
          <a:xfrm>
            <a:off x="55418" y="6126628"/>
            <a:ext cx="914400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6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375D4F1-EE0E-FC71-5C4D-582CC80555B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39552" y="988248"/>
            <a:ext cx="3888432" cy="4586763"/>
          </a:xfrm>
          <a:prstGeom prst="rect">
            <a:avLst/>
          </a:prstGeom>
        </p:spPr>
      </p:pic>
      <p:pic>
        <p:nvPicPr>
          <p:cNvPr id="22" name="Picture 55">
            <a:hlinkClick r:id="" action="ppaction://noaction">
              <a:snd r:embed="rId2" name="8 In the mood.wav"/>
            </a:hlinkClick>
            <a:extLst>
              <a:ext uri="{FF2B5EF4-FFF2-40B4-BE49-F238E27FC236}">
                <a16:creationId xmlns:a16="http://schemas.microsoft.com/office/drawing/2014/main" id="{23115D94-B6DA-9CD9-DC54-92DB52A7104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988" y="5082775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55">
            <a:hlinkClick r:id="" action="ppaction://noaction">
              <a:snd r:embed="rId9" name="1 Almost persuaded.wav"/>
            </a:hlinkClick>
            <a:extLst>
              <a:ext uri="{FF2B5EF4-FFF2-40B4-BE49-F238E27FC236}">
                <a16:creationId xmlns:a16="http://schemas.microsoft.com/office/drawing/2014/main" id="{94871316-4355-D35C-9209-E68C5330378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1670822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55">
            <a:hlinkClick r:id="" action="ppaction://noaction">
              <a:snd r:embed="rId10" name="4 No more running around.wav"/>
            </a:hlinkClick>
            <a:extLst>
              <a:ext uri="{FF2B5EF4-FFF2-40B4-BE49-F238E27FC236}">
                <a16:creationId xmlns:a16="http://schemas.microsoft.com/office/drawing/2014/main" id="{007B1188-3460-A3AE-66BD-3FFD50AD41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3161459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55">
            <a:hlinkClick r:id="" action="ppaction://noaction">
              <a:snd r:embed="rId11" name="2 Making believe.wav"/>
            </a:hlinkClick>
            <a:extLst>
              <a:ext uri="{FF2B5EF4-FFF2-40B4-BE49-F238E27FC236}">
                <a16:creationId xmlns:a16="http://schemas.microsoft.com/office/drawing/2014/main" id="{1415AEBF-9DC8-F8C3-23D9-D7A2924BF0E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2180599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55">
            <a:hlinkClick r:id="" action="ppaction://noaction">
              <a:snd r:embed="rId12" name="3 Mean man.wav"/>
            </a:hlinkClick>
            <a:extLst>
              <a:ext uri="{FF2B5EF4-FFF2-40B4-BE49-F238E27FC236}">
                <a16:creationId xmlns:a16="http://schemas.microsoft.com/office/drawing/2014/main" id="{B078F8DD-5CEF-26A5-5503-5C601F23438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2668352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55">
            <a:hlinkClick r:id="" action="ppaction://noaction">
              <a:snd r:embed="rId13" name="5 Ticket to heaven.wav"/>
            </a:hlinkClick>
            <a:extLst>
              <a:ext uri="{FF2B5EF4-FFF2-40B4-BE49-F238E27FC236}">
                <a16:creationId xmlns:a16="http://schemas.microsoft.com/office/drawing/2014/main" id="{23AEAC36-DC1E-6A2C-A3E2-B856B45EBB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3638961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55">
            <a:hlinkClick r:id="" action="ppaction://noaction">
              <a:snd r:embed="rId14" name="6 Seven letters.wav"/>
            </a:hlinkClick>
            <a:extLst>
              <a:ext uri="{FF2B5EF4-FFF2-40B4-BE49-F238E27FC236}">
                <a16:creationId xmlns:a16="http://schemas.microsoft.com/office/drawing/2014/main" id="{A19F2185-32AD-AEB3-930A-A6FBB1DE3E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4092" y="4129088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55">
            <a:hlinkClick r:id="" action="ppaction://noaction">
              <a:snd r:embed="rId15" name="7 She'll have to go.wav"/>
            </a:hlinkClick>
            <a:extLst>
              <a:ext uri="{FF2B5EF4-FFF2-40B4-BE49-F238E27FC236}">
                <a16:creationId xmlns:a16="http://schemas.microsoft.com/office/drawing/2014/main" id="{A3BC4AE5-D0AF-057A-ABA2-140F44EA4C3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0988" y="4602174"/>
            <a:ext cx="418740" cy="380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Picture 19" descr="iyuqdnfucs62ymy2k17z">
            <a:extLst>
              <a:ext uri="{FF2B5EF4-FFF2-40B4-BE49-F238E27FC236}">
                <a16:creationId xmlns:a16="http://schemas.microsoft.com/office/drawing/2014/main" id="{2C0722C8-A201-0F45-5CEA-431D401FA47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939023" y="3408174"/>
            <a:ext cx="3779739" cy="319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48FC6EEA-BBCD-EF63-1EAF-21B53E1CEB36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273" y="1625587"/>
            <a:ext cx="472554" cy="429594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ACC8C5EB-967F-0574-5541-3223534EF31F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081" y="5057831"/>
            <a:ext cx="472554" cy="429594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358E2810-E9E6-170B-FAC6-16A3E221F679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91" y="2065676"/>
            <a:ext cx="666897" cy="1159810"/>
          </a:xfrm>
          <a:prstGeom prst="rect">
            <a:avLst/>
          </a:prstGeom>
        </p:spPr>
      </p:pic>
      <p:sp>
        <p:nvSpPr>
          <p:cNvPr id="2" name="Obdélník 1">
            <a:extLst>
              <a:ext uri="{FF2B5EF4-FFF2-40B4-BE49-F238E27FC236}">
                <a16:creationId xmlns:a16="http://schemas.microsoft.com/office/drawing/2014/main" id="{E6563F31-2A47-26E7-7A68-51D8CD360A62}"/>
              </a:ext>
            </a:extLst>
          </p:cNvPr>
          <p:cNvSpPr/>
          <p:nvPr/>
        </p:nvSpPr>
        <p:spPr>
          <a:xfrm>
            <a:off x="4371892" y="980910"/>
            <a:ext cx="4239304" cy="460833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1" name="3 Rectángulo">
            <a:extLst>
              <a:ext uri="{FF2B5EF4-FFF2-40B4-BE49-F238E27FC236}">
                <a16:creationId xmlns:a16="http://schemas.microsoft.com/office/drawing/2014/main" id="{C1A84700-319A-CE7F-8AC2-C77113EFE7DC}"/>
              </a:ext>
            </a:extLst>
          </p:cNvPr>
          <p:cNvSpPr/>
          <p:nvPr/>
        </p:nvSpPr>
        <p:spPr>
          <a:xfrm>
            <a:off x="1477629" y="978212"/>
            <a:ext cx="6093491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</a:rPr>
              <a:t>Country  music 124</a:t>
            </a:r>
            <a:endParaRPr lang="es-ES" sz="36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</a:endParaRPr>
          </a:p>
        </p:txBody>
      </p:sp>
      <p:sp>
        <p:nvSpPr>
          <p:cNvPr id="42" name="Rectangle 21">
            <a:extLst>
              <a:ext uri="{FF2B5EF4-FFF2-40B4-BE49-F238E27FC236}">
                <a16:creationId xmlns:a16="http://schemas.microsoft.com/office/drawing/2014/main" id="{DD32804A-3318-338E-5088-8F8DE273CA7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2804" y="1002477"/>
            <a:ext cx="8089153" cy="4586763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pic>
        <p:nvPicPr>
          <p:cNvPr id="43" name="Picture 53">
            <a:extLst>
              <a:ext uri="{FF2B5EF4-FFF2-40B4-BE49-F238E27FC236}">
                <a16:creationId xmlns:a16="http://schemas.microsoft.com/office/drawing/2014/main" id="{5A95E6FC-C3ED-1019-9DC3-CE15BE7D56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8799" y="1142461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" name="Picture 53">
            <a:extLst>
              <a:ext uri="{FF2B5EF4-FFF2-40B4-BE49-F238E27FC236}">
                <a16:creationId xmlns:a16="http://schemas.microsoft.com/office/drawing/2014/main" id="{CD703142-55CE-844C-7FCF-A22C53D155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4971" y="1123950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" name="Picture 53">
            <a:extLst>
              <a:ext uri="{FF2B5EF4-FFF2-40B4-BE49-F238E27FC236}">
                <a16:creationId xmlns:a16="http://schemas.microsoft.com/office/drawing/2014/main" id="{3119F1E8-2A2B-79CD-EF37-309FD5A9C8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98" y="1171584"/>
            <a:ext cx="302116" cy="302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6" name="Picture 53">
            <a:extLst>
              <a:ext uri="{FF2B5EF4-FFF2-40B4-BE49-F238E27FC236}">
                <a16:creationId xmlns:a16="http://schemas.microsoft.com/office/drawing/2014/main" id="{E40D5F65-923D-14F1-C39B-154B292DC1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241" y="1165226"/>
            <a:ext cx="302116" cy="302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7" name="Picture 53">
            <a:extLst>
              <a:ext uri="{FF2B5EF4-FFF2-40B4-BE49-F238E27FC236}">
                <a16:creationId xmlns:a16="http://schemas.microsoft.com/office/drawing/2014/main" id="{D40B51A4-F4B7-1CE0-97D1-F57D1D956B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823" y="1220278"/>
            <a:ext cx="229992" cy="22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8" name="Picture 53">
            <a:extLst>
              <a:ext uri="{FF2B5EF4-FFF2-40B4-BE49-F238E27FC236}">
                <a16:creationId xmlns:a16="http://schemas.microsoft.com/office/drawing/2014/main" id="{BBDBE1E4-C03D-EE4F-05B8-E5B1F5835F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5076" y="1216187"/>
            <a:ext cx="229992" cy="229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19" descr="iyuqdnfucs62ymy2k17z">
            <a:extLst>
              <a:ext uri="{FF2B5EF4-FFF2-40B4-BE49-F238E27FC236}">
                <a16:creationId xmlns:a16="http://schemas.microsoft.com/office/drawing/2014/main" id="{73AD3685-07B4-1A82-91EE-4FF97063F3E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16033" y="3432903"/>
            <a:ext cx="3779739" cy="319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Obrázek 5">
            <a:extLst>
              <a:ext uri="{FF2B5EF4-FFF2-40B4-BE49-F238E27FC236}">
                <a16:creationId xmlns:a16="http://schemas.microsoft.com/office/drawing/2014/main" id="{05ADAD82-4952-354B-98B4-BFAFEA1D4CD3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203" y="5027998"/>
            <a:ext cx="472554" cy="429594"/>
          </a:xfrm>
          <a:prstGeom prst="rect">
            <a:avLst/>
          </a:prstGeom>
        </p:spPr>
      </p:pic>
      <p:pic>
        <p:nvPicPr>
          <p:cNvPr id="8" name="Obrázek 7">
            <a:extLst>
              <a:ext uri="{FF2B5EF4-FFF2-40B4-BE49-F238E27FC236}">
                <a16:creationId xmlns:a16="http://schemas.microsoft.com/office/drawing/2014/main" id="{D3C5DC04-2C6B-D7C9-CE98-742314C18E6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14785" y="1581426"/>
            <a:ext cx="472554" cy="429594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BE1896B1-1B71-D14A-CDAE-B3EAEB517FC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923" y="2049596"/>
            <a:ext cx="666897" cy="1159810"/>
          </a:xfrm>
          <a:prstGeom prst="rect">
            <a:avLst/>
          </a:prstGeom>
        </p:spPr>
      </p:pic>
      <p:pic>
        <p:nvPicPr>
          <p:cNvPr id="13" name="Obrázek 12">
            <a:extLst>
              <a:ext uri="{FF2B5EF4-FFF2-40B4-BE49-F238E27FC236}">
                <a16:creationId xmlns:a16="http://schemas.microsoft.com/office/drawing/2014/main" id="{120FCAA4-5B59-51AF-27E4-171CD278EF68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110" y="1646110"/>
            <a:ext cx="4099409" cy="3881276"/>
          </a:xfrm>
          <a:prstGeom prst="rect">
            <a:avLst/>
          </a:prstGeom>
        </p:spPr>
      </p:pic>
      <p:pic>
        <p:nvPicPr>
          <p:cNvPr id="19" name="Obrázek 18">
            <a:extLst>
              <a:ext uri="{FF2B5EF4-FFF2-40B4-BE49-F238E27FC236}">
                <a16:creationId xmlns:a16="http://schemas.microsoft.com/office/drawing/2014/main" id="{94F59A37-9BC1-5E3C-27B8-1501E2E17566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7945" y="2410677"/>
            <a:ext cx="1290052" cy="1303490"/>
          </a:xfrm>
          <a:prstGeom prst="rect">
            <a:avLst/>
          </a:prstGeom>
        </p:spPr>
      </p:pic>
      <p:sp>
        <p:nvSpPr>
          <p:cNvPr id="20" name="Text Box 47">
            <a:extLst>
              <a:ext uri="{FF2B5EF4-FFF2-40B4-BE49-F238E27FC236}">
                <a16:creationId xmlns:a16="http://schemas.microsoft.com/office/drawing/2014/main" id="{A666CBCF-7FE4-00DC-9EB4-9CC85073A8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60927" y="1605651"/>
            <a:ext cx="1306167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Almost persuaded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1" name="Text Box 47">
            <a:extLst>
              <a:ext uri="{FF2B5EF4-FFF2-40B4-BE49-F238E27FC236}">
                <a16:creationId xmlns:a16="http://schemas.microsoft.com/office/drawing/2014/main" id="{D6E7D1DD-7EAF-ED6D-8813-05619EEBE3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37126" y="2671620"/>
            <a:ext cx="136931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Mean man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4" name="Text Box 47">
            <a:extLst>
              <a:ext uri="{FF2B5EF4-FFF2-40B4-BE49-F238E27FC236}">
                <a16:creationId xmlns:a16="http://schemas.microsoft.com/office/drawing/2014/main" id="{708B6416-101C-32D5-E579-545EFCF380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257085" y="3102553"/>
            <a:ext cx="166476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No more running around</a:t>
            </a:r>
          </a:p>
        </p:txBody>
      </p:sp>
      <p:sp>
        <p:nvSpPr>
          <p:cNvPr id="57" name="Text Box 47">
            <a:extLst>
              <a:ext uri="{FF2B5EF4-FFF2-40B4-BE49-F238E27FC236}">
                <a16:creationId xmlns:a16="http://schemas.microsoft.com/office/drawing/2014/main" id="{E898A28B-AFE7-4116-2492-1EFF98F09D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50419" y="3671718"/>
            <a:ext cx="17166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Ticket to heaven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8" name="Text Box 47">
            <a:extLst>
              <a:ext uri="{FF2B5EF4-FFF2-40B4-BE49-F238E27FC236}">
                <a16:creationId xmlns:a16="http://schemas.microsoft.com/office/drawing/2014/main" id="{4EB88FCE-7AF5-AABC-08AA-6061EB6704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70927" y="4127681"/>
            <a:ext cx="136931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Seven letters</a:t>
            </a:r>
          </a:p>
        </p:txBody>
      </p:sp>
      <p:sp>
        <p:nvSpPr>
          <p:cNvPr id="59" name="Text Box 47">
            <a:extLst>
              <a:ext uri="{FF2B5EF4-FFF2-40B4-BE49-F238E27FC236}">
                <a16:creationId xmlns:a16="http://schemas.microsoft.com/office/drawing/2014/main" id="{C9E1D26B-E5E1-7EF1-8DE7-CB027C0243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89151" y="4611769"/>
            <a:ext cx="1677943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She'll have to go</a:t>
            </a:r>
          </a:p>
        </p:txBody>
      </p:sp>
      <p:sp>
        <p:nvSpPr>
          <p:cNvPr id="60" name="Text Box 47">
            <a:extLst>
              <a:ext uri="{FF2B5EF4-FFF2-40B4-BE49-F238E27FC236}">
                <a16:creationId xmlns:a16="http://schemas.microsoft.com/office/drawing/2014/main" id="{1EF1492C-2071-0165-4AE6-4E44ED188E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9943" y="5095857"/>
            <a:ext cx="1369316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In the mood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1" name="Text Box 47">
            <a:extLst>
              <a:ext uri="{FF2B5EF4-FFF2-40B4-BE49-F238E27FC236}">
                <a16:creationId xmlns:a16="http://schemas.microsoft.com/office/drawing/2014/main" id="{670A09C2-23E1-3C36-954A-23A7E59D0F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52532" y="2076071"/>
            <a:ext cx="136931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40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Making believe</a:t>
            </a:r>
            <a:endParaRPr lang="nl-BE" altLang="cs-CZ" sz="140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3" name="Rectangle 10">
            <a:extLst>
              <a:ext uri="{FF2B5EF4-FFF2-40B4-BE49-F238E27FC236}">
                <a16:creationId xmlns:a16="http://schemas.microsoft.com/office/drawing/2014/main" id="{5AB9D719-FA9B-2655-B120-0DD61D1E2E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18" y="506873"/>
            <a:ext cx="9033164" cy="5529923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288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  <p:sndAc>
          <p:stSnd>
            <p:snd r:embed="rId2" name="8 In the mood.wav"/>
          </p:stSnd>
        </p:sndAc>
      </p:transition>
    </mc:Choice>
    <mc:Fallback xmlns="">
      <p:transition spd="slow" advClick="0">
        <p:split orient="vert"/>
        <p:sndAc>
          <p:stSnd>
            <p:snd r:embed="rId22" name="8 In the moo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3.88889E-6 0.25 " pathEditMode="relative" rAng="0" ptsTypes="AA">
                                      <p:cBhvr>
                                        <p:cTn id="6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1.85185E-6 L 3.88889E-6 0.25 " pathEditMode="relative" rAng="0" ptsTypes="AA">
                                      <p:cBhvr>
                                        <p:cTn id="8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51" grpId="0"/>
      <p:bldP spid="54" grpId="0"/>
      <p:bldP spid="57" grpId="0"/>
      <p:bldP spid="58" grpId="0"/>
      <p:bldP spid="59" grpId="0"/>
      <p:bldP spid="60" grpId="0"/>
      <p:bldP spid="61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135</TotalTime>
  <Words>33</Words>
  <Application>Microsoft Office PowerPoint</Application>
  <PresentationFormat>Předvádění na obrazovce (4:3)</PresentationFormat>
  <Paragraphs>12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46</cp:revision>
  <dcterms:created xsi:type="dcterms:W3CDTF">2020-02-21T13:54:42Z</dcterms:created>
  <dcterms:modified xsi:type="dcterms:W3CDTF">2022-12-22T17:13:32Z</dcterms:modified>
</cp:coreProperties>
</file>