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Jingle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 dirty="0">
                <a:solidFill>
                  <a:srgbClr val="FF0000"/>
                </a:solidFill>
              </a:rPr>
              <a:t>Jingle </a:t>
            </a:r>
            <a:r>
              <a:rPr lang="cs-CZ" altLang="cs-CZ" sz="3200" b="1" dirty="0" err="1">
                <a:solidFill>
                  <a:srgbClr val="FF0000"/>
                </a:solidFill>
              </a:rPr>
              <a:t>bells</a:t>
            </a:r>
            <a:r>
              <a:rPr lang="cs-CZ" altLang="cs-CZ" sz="3200" b="1" dirty="0">
                <a:solidFill>
                  <a:srgbClr val="FF0000"/>
                </a:solidFill>
              </a:rPr>
              <a:t> rock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6AAEA085-F509-BC9A-5320-FE93E67D30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593" y="2220945"/>
            <a:ext cx="2978000" cy="29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MUSIC.wav"/>
          </p:stSnd>
        </p:sndAc>
      </p:transition>
    </mc:Choice>
    <mc:Fallback xmlns="">
      <p:transition spd="slow" advClick="0">
        <p:split orient="vert"/>
        <p:sndAc>
          <p:stSnd>
            <p:snd r:embed="rId9" name="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24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58</cp:revision>
  <dcterms:created xsi:type="dcterms:W3CDTF">2020-02-21T13:54:42Z</dcterms:created>
  <dcterms:modified xsi:type="dcterms:W3CDTF">2022-12-23T09:49:35Z</dcterms:modified>
</cp:coreProperties>
</file>