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4" r:id="rId3"/>
    <p:sldId id="259" r:id="rId4"/>
    <p:sldId id="282" r:id="rId5"/>
    <p:sldId id="280" r:id="rId6"/>
    <p:sldId id="266" r:id="rId7"/>
    <p:sldId id="275" r:id="rId8"/>
    <p:sldId id="276" r:id="rId9"/>
    <p:sldId id="277" r:id="rId10"/>
    <p:sldId id="274" r:id="rId11"/>
    <p:sldId id="279" r:id="rId12"/>
    <p:sldId id="298" r:id="rId13"/>
    <p:sldId id="278" r:id="rId14"/>
    <p:sldId id="281" r:id="rId15"/>
    <p:sldId id="284" r:id="rId16"/>
    <p:sldId id="285" r:id="rId17"/>
    <p:sldId id="286" r:id="rId18"/>
    <p:sldId id="297" r:id="rId19"/>
    <p:sldId id="296" r:id="rId20"/>
    <p:sldId id="295" r:id="rId21"/>
    <p:sldId id="294" r:id="rId22"/>
    <p:sldId id="292" r:id="rId23"/>
    <p:sldId id="271" r:id="rId24"/>
    <p:sldId id="283" r:id="rId25"/>
    <p:sldId id="288" r:id="rId26"/>
    <p:sldId id="293" r:id="rId27"/>
    <p:sldId id="287" r:id="rId28"/>
    <p:sldId id="263" r:id="rId29"/>
    <p:sldId id="291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856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D2C8304-79A0-0C67-02E3-5AECC987FAF9}"/>
              </a:ext>
            </a:extLst>
          </p:cNvPr>
          <p:cNvSpPr/>
          <p:nvPr/>
        </p:nvSpPr>
        <p:spPr>
          <a:xfrm>
            <a:off x="-312712" y="2767280"/>
            <a:ext cx="1250471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Monkeys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Opice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8B4DF56-C21F-44C7-806D-346863E5EBD4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Obsah obrázku savci, zvíře, interiér, hledání&#10;&#10;Popis vygenerován s velmi vysokou mírou spolehlivosti">
            <a:extLst>
              <a:ext uri="{FF2B5EF4-FFF2-40B4-BE49-F238E27FC236}">
                <a16:creationId xmlns:a16="http://schemas.microsoft.com/office/drawing/2014/main" id="{A35A191B-1593-4E26-9422-233559F10F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7416824" cy="5760639"/>
          </a:xfrm>
          <a:prstGeom prst="rect">
            <a:avLst/>
          </a:prstGeom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D1A95BD4-FBC2-4BA1-BDB5-14BBACD339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36160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FFD0F3F-5A2A-479E-AEB9-E35330A6806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76796" y="340203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7" name="Obrázek 6">
            <a:hlinkClick r:id="" action="ppaction://noaction">
              <a:snd r:embed="rId2" name="V mém srdci.wav"/>
            </a:hlinkClick>
            <a:extLst>
              <a:ext uri="{FF2B5EF4-FFF2-40B4-BE49-F238E27FC236}">
                <a16:creationId xmlns:a16="http://schemas.microsoft.com/office/drawing/2014/main" id="{462A91B1-C528-8C8C-0041-FD9232095F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6538" y="1331007"/>
            <a:ext cx="803181" cy="72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V mém srdci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V mém srdc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rimát, zvíře, savci, lidoop&#10;&#10;Popis vygenerován s velmi vysokou mírou spolehlivosti">
            <a:extLst>
              <a:ext uri="{FF2B5EF4-FFF2-40B4-BE49-F238E27FC236}">
                <a16:creationId xmlns:a16="http://schemas.microsoft.com/office/drawing/2014/main" id="{DC39A842-776E-4C6E-8A5F-552186935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BB13439C-2B75-4239-B471-DCBC537E78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309320"/>
            <a:ext cx="122986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monkeys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singe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aap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Affe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małpa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opica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macaco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mico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maimuță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majom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scimmia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мавпа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5F5DF2C-D46F-477C-ABEB-AF7D688D942B}"/>
              </a:ext>
            </a:extLst>
          </p:cNvPr>
          <p:cNvSpPr/>
          <p:nvPr/>
        </p:nvSpPr>
        <p:spPr>
          <a:xfrm>
            <a:off x="0" y="5522902"/>
            <a:ext cx="12192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Opice                                        </a:t>
            </a:r>
            <a:r>
              <a:rPr lang="cs-CZ" sz="4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Monkeys</a:t>
            </a:r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lidoop&#10;&#10;Popis vygenerován s velmi vysokou mírou spolehlivosti">
            <a:extLst>
              <a:ext uri="{FF2B5EF4-FFF2-40B4-BE49-F238E27FC236}">
                <a16:creationId xmlns:a16="http://schemas.microsoft.com/office/drawing/2014/main" id="{EB49AFE9-DD86-4A43-87F8-7C29E0226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29E8FE9-7630-4689-BA6E-B28C4EEDA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3" y="643463"/>
            <a:ext cx="10905066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80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zvíře, primát, savci, lidoop&#10;&#10;Popis vygenerován s velmi vysokou mírou spolehlivosti">
            <a:extLst>
              <a:ext uri="{FF2B5EF4-FFF2-40B4-BE49-F238E27FC236}">
                <a16:creationId xmlns:a16="http://schemas.microsoft.com/office/drawing/2014/main" id="{467C151D-BDEF-4BA8-A3E8-7353AE321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lidoop&#10;&#10;Popis vygenerován s velmi vysokou mírou spolehlivosti">
            <a:extLst>
              <a:ext uri="{FF2B5EF4-FFF2-40B4-BE49-F238E27FC236}">
                <a16:creationId xmlns:a16="http://schemas.microsoft.com/office/drawing/2014/main" id="{B7F7FA3F-F27B-43E0-B6DF-5C4A0BDB29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1A21097-1CA3-48F9-9E59-F893A7A87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avci, zvíře, primát, exteriér&#10;&#10;Popis vygenerován s velmi vysokou mírou spolehlivosti">
            <a:extLst>
              <a:ext uri="{FF2B5EF4-FFF2-40B4-BE49-F238E27FC236}">
                <a16:creationId xmlns:a16="http://schemas.microsoft.com/office/drawing/2014/main" id="{AFCB792B-545A-4FE1-8EDC-7008D2919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5340E8-53E4-4F4F-A816-BE2F8B5CC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51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země&#10;&#10;Popis vygenerován s velmi vysokou mírou spolehlivosti">
            <a:extLst>
              <a:ext uri="{FF2B5EF4-FFF2-40B4-BE49-F238E27FC236}">
                <a16:creationId xmlns:a16="http://schemas.microsoft.com/office/drawing/2014/main" id="{7304B5C9-5A4E-436F-AF38-46178301C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958282-7EB8-4AB6-886C-8B6388AD1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10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avci, zvíře, exteriér, primát&#10;&#10;Popis vygenerován s vysokou mírou spolehlivosti">
            <a:extLst>
              <a:ext uri="{FF2B5EF4-FFF2-40B4-BE49-F238E27FC236}">
                <a16:creationId xmlns:a16="http://schemas.microsoft.com/office/drawing/2014/main" id="{71E97DA0-FC86-4C0B-9FBD-CDEB088E6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043428-BD56-4AFF-8BCE-FA8FBFBE5F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91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&#10;&#10;Popis vygenerován s velmi vysokou mírou spolehlivosti">
            <a:extLst>
              <a:ext uri="{FF2B5EF4-FFF2-40B4-BE49-F238E27FC236}">
                <a16:creationId xmlns:a16="http://schemas.microsoft.com/office/drawing/2014/main" id="{2543E789-8A34-4DA4-9A44-66A574E0D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B26A37-47FE-4678-804B-9DBE3AFA98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avci, zvíře, primát, opice&#10;&#10;Popis vygenerován s velmi vysokou mírou spolehlivosti">
            <a:extLst>
              <a:ext uri="{FF2B5EF4-FFF2-40B4-BE49-F238E27FC236}">
                <a16:creationId xmlns:a16="http://schemas.microsoft.com/office/drawing/2014/main" id="{0F14CFAD-49C9-4040-96F1-C1DB68A4A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6116A35-7CD7-495B-B970-33740FAF8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67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rimát, savci, opice, zvíře&#10;&#10;Popis vygenerován s velmi vysokou mírou spolehlivosti">
            <a:extLst>
              <a:ext uri="{FF2B5EF4-FFF2-40B4-BE49-F238E27FC236}">
                <a16:creationId xmlns:a16="http://schemas.microsoft.com/office/drawing/2014/main" id="{1F3FF188-BA12-4BDF-981B-CADAF189D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8B8048-14DD-4DEC-9A7C-08AB0B3C5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35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rimát, savci, zvíře, opice&#10;&#10;Popis vygenerován s velmi vysokou mírou spolehlivosti">
            <a:extLst>
              <a:ext uri="{FF2B5EF4-FFF2-40B4-BE49-F238E27FC236}">
                <a16:creationId xmlns:a16="http://schemas.microsoft.com/office/drawing/2014/main" id="{6645D250-1C3C-486B-AED7-5CC9D0FC3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330073-4871-4986-B54E-61129295C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73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rimát, savci, zvíře, opice&#10;&#10;Popis vygenerován s velmi vysokou mírou spolehlivosti">
            <a:extLst>
              <a:ext uri="{FF2B5EF4-FFF2-40B4-BE49-F238E27FC236}">
                <a16:creationId xmlns:a16="http://schemas.microsoft.com/office/drawing/2014/main" id="{064A32C1-7747-4CF9-B959-5E026BF80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137E941-5526-46DE-9E26-A5684D62B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53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rimát, zvíře, opice, savci&#10;&#10;Popis vygenerován s velmi vysokou mírou spolehlivosti">
            <a:extLst>
              <a:ext uri="{FF2B5EF4-FFF2-40B4-BE49-F238E27FC236}">
                <a16:creationId xmlns:a16="http://schemas.microsoft.com/office/drawing/2014/main" id="{854EA5A7-D520-406B-A558-74FCB0898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6929"/>
            <a:ext cx="10905064" cy="5567602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5EAE630-C2B3-45F8-A69A-B3B93653F8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760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42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exteriér, země&#10;&#10;Popis vygenerován s velmi vysokou mírou spolehlivosti">
            <a:extLst>
              <a:ext uri="{FF2B5EF4-FFF2-40B4-BE49-F238E27FC236}">
                <a16:creationId xmlns:a16="http://schemas.microsoft.com/office/drawing/2014/main" id="{E78AA01D-E29C-4D18-B218-8830F51A7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463" y="643464"/>
            <a:ext cx="5589696" cy="5681740"/>
          </a:xfrm>
          <a:prstGeom prst="rect">
            <a:avLst/>
          </a:prstGeom>
        </p:spPr>
      </p:pic>
      <p:pic>
        <p:nvPicPr>
          <p:cNvPr id="3" name="Obrázek 2" descr="Obsah obrázku zvíře, savci, hnědá, vsedě&#10;&#10;Popis vygenerován s velmi vysokou mírou spolehlivosti">
            <a:extLst>
              <a:ext uri="{FF2B5EF4-FFF2-40B4-BE49-F238E27FC236}">
                <a16:creationId xmlns:a16="http://schemas.microsoft.com/office/drawing/2014/main" id="{9D879CE4-1836-4C1F-9A7D-7F0693767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643466"/>
            <a:ext cx="5452531" cy="5681738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78D052E9-3395-4F59-9A8A-ED083D9AA8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8173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81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exteriér&#10;&#10;Popis vygenerován s velmi vysokou mírou spolehlivosti">
            <a:extLst>
              <a:ext uri="{FF2B5EF4-FFF2-40B4-BE49-F238E27FC236}">
                <a16:creationId xmlns:a16="http://schemas.microsoft.com/office/drawing/2014/main" id="{5153CE83-F459-498A-A5C4-EE53BC2CD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D701B8-0518-40C9-AB61-903BEF785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774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trom, savci, exteriér&#10;&#10;Popis vygenerován s velmi vysokou mírou spolehlivosti">
            <a:extLst>
              <a:ext uri="{FF2B5EF4-FFF2-40B4-BE49-F238E27FC236}">
                <a16:creationId xmlns:a16="http://schemas.microsoft.com/office/drawing/2014/main" id="{C2993994-F582-4F72-90A2-A040851B5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90B146-50D9-4C77-8D42-6F5311F0B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542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exteriér&#10;&#10;Popis vygenerován s velmi vysokou mírou spolehlivosti">
            <a:extLst>
              <a:ext uri="{FF2B5EF4-FFF2-40B4-BE49-F238E27FC236}">
                <a16:creationId xmlns:a16="http://schemas.microsoft.com/office/drawing/2014/main" id="{774AE622-D3BE-44BA-A305-1D49B3CDC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E49724D-A0CF-48DC-983B-2F9FAE2BB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68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tráva, exteriér&#10;&#10;Popis vygenerován s velmi vysokou mírou spolehlivosti">
            <a:extLst>
              <a:ext uri="{FF2B5EF4-FFF2-40B4-BE49-F238E27FC236}">
                <a16:creationId xmlns:a16="http://schemas.microsoft.com/office/drawing/2014/main" id="{A5CA4F1F-160B-4BF0-853D-2E63F2B90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070F260-EC9D-41D2-89D0-BB0DF372C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20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zvíře, savci&#10;&#10;Popis vygenerován s velmi vysokou mírou spolehlivosti">
            <a:extLst>
              <a:ext uri="{FF2B5EF4-FFF2-40B4-BE49-F238E27FC236}">
                <a16:creationId xmlns:a16="http://schemas.microsoft.com/office/drawing/2014/main" id="{0601E9C9-1485-4ABB-9749-E21C7088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113695-4325-4731-91BB-C542BAF3F9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57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zvíře, savci, exteriér&#10;&#10;Popis vygenerován s velmi vysokou mírou spolehlivosti">
            <a:extLst>
              <a:ext uri="{FF2B5EF4-FFF2-40B4-BE49-F238E27FC236}">
                <a16:creationId xmlns:a16="http://schemas.microsoft.com/office/drawing/2014/main" id="{64EBF9DC-DEC7-4725-8894-751B8962F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748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opice&#10;&#10;Popis vygenerován s velmi vysokou mírou spolehlivosti">
            <a:extLst>
              <a:ext uri="{FF2B5EF4-FFF2-40B4-BE49-F238E27FC236}">
                <a16:creationId xmlns:a16="http://schemas.microsoft.com/office/drawing/2014/main" id="{6820B9A7-E177-4A47-A081-E16EDBC99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4AF2D79-24D9-4D60-AF9B-9049F4125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8466CBCD-785F-40ED-ACB2-F1B9C2E3E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462" y="643465"/>
            <a:ext cx="5574458" cy="5599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EDE8198-79AB-4D4D-A622-2F3C824B9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43465"/>
            <a:ext cx="5452531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751E2664-ECE9-42A0-AFCA-C2B96A664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00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rimát, savci, zvíře, opice&#10;&#10;Popis vygenerován s velmi vysokou mírou spolehlivosti">
            <a:extLst>
              <a:ext uri="{FF2B5EF4-FFF2-40B4-BE49-F238E27FC236}">
                <a16:creationId xmlns:a16="http://schemas.microsoft.com/office/drawing/2014/main" id="{52E4A975-92F8-4DF9-BEB3-03194ECB2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C55996E-4B1C-4354-A6D5-BB2189FE3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25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opice&#10;&#10;Popis vygenerován s velmi vysokou mírou spolehlivosti">
            <a:extLst>
              <a:ext uri="{FF2B5EF4-FFF2-40B4-BE49-F238E27FC236}">
                <a16:creationId xmlns:a16="http://schemas.microsoft.com/office/drawing/2014/main" id="{65D67E30-714D-4F3B-BF1B-B8E6C2B7D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CFC071-5CFE-494D-969F-D9ED0888D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88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primát, opice&#10;&#10;Popis vygenerován s velmi vysokou mírou spolehlivosti">
            <a:extLst>
              <a:ext uri="{FF2B5EF4-FFF2-40B4-BE49-F238E27FC236}">
                <a16:creationId xmlns:a16="http://schemas.microsoft.com/office/drawing/2014/main" id="{362A97C0-BDF2-4189-AF15-194155F05A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6B56003-F804-4AA3-915F-2E3B2B100C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3" y="643459"/>
            <a:ext cx="10905066" cy="55710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968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opice, primát&#10;&#10;Popis vygenerován s velmi vysokou mírou spolehlivosti">
            <a:extLst>
              <a:ext uri="{FF2B5EF4-FFF2-40B4-BE49-F238E27FC236}">
                <a16:creationId xmlns:a16="http://schemas.microsoft.com/office/drawing/2014/main" id="{BEB184AE-F912-4694-B95D-FE50F2228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1D9D09-832B-4234-83D6-820F2D6C6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 descr="Obsah obrázku zvíře, savci, primát&#10;&#10;Popis vygenerován s velmi vysokou mírou spolehlivosti">
            <a:extLst>
              <a:ext uri="{FF2B5EF4-FFF2-40B4-BE49-F238E27FC236}">
                <a16:creationId xmlns:a16="http://schemas.microsoft.com/office/drawing/2014/main" id="{B92951F3-304E-41A9-A252-D2A6B5285E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468193"/>
            <a:ext cx="9073008" cy="5031601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ECF7E88-D556-44C8-B08C-74486835D188}"/>
              </a:ext>
            </a:extLst>
          </p:cNvPr>
          <p:cNvSpPr/>
          <p:nvPr/>
        </p:nvSpPr>
        <p:spPr>
          <a:xfrm>
            <a:off x="9718103" y="521430"/>
            <a:ext cx="1778495" cy="49783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EA4729D4-AD74-4E9D-805E-6579A5B892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9" y="414446"/>
            <a:ext cx="10905064" cy="50853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847124B3-466F-493A-9D54-5AA31184BC19}"/>
              </a:ext>
            </a:extLst>
          </p:cNvPr>
          <p:cNvSpPr/>
          <p:nvPr/>
        </p:nvSpPr>
        <p:spPr>
          <a:xfrm>
            <a:off x="7073658" y="654186"/>
            <a:ext cx="442077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Einen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sch</a:t>
            </a:r>
            <a:r>
              <a:rPr lang="nl-BE" altLang="cs-CZ" sz="3000" b="1" dirty="0">
                <a:solidFill>
                  <a:srgbClr val="FF0000"/>
                </a:solidFill>
                <a:cs typeface="Arial" panose="020B0604020202020204" pitchFamily="34" charset="0"/>
              </a:rPr>
              <a:t>ö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nen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Tag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noch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D00A1A8E-9467-4B0A-ACEE-27072C37FB23}"/>
              </a:ext>
            </a:extLst>
          </p:cNvPr>
          <p:cNvSpPr/>
          <p:nvPr/>
        </p:nvSpPr>
        <p:spPr>
          <a:xfrm>
            <a:off x="6888088" y="129673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D19C7523-51D6-4451-BD16-76CC285161F7}"/>
              </a:ext>
            </a:extLst>
          </p:cNvPr>
          <p:cNvSpPr/>
          <p:nvPr/>
        </p:nvSpPr>
        <p:spPr>
          <a:xfrm>
            <a:off x="6543486" y="1988103"/>
            <a:ext cx="441157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698CF77C-8807-4604-80A6-6D4FDCBB26DB}"/>
              </a:ext>
            </a:extLst>
          </p:cNvPr>
          <p:cNvSpPr/>
          <p:nvPr/>
        </p:nvSpPr>
        <p:spPr>
          <a:xfrm>
            <a:off x="7087930" y="2689569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8B2E4902-B05D-4801-B6CB-FDEC5F6EFFA9}"/>
              </a:ext>
            </a:extLst>
          </p:cNvPr>
          <p:cNvSpPr/>
          <p:nvPr/>
        </p:nvSpPr>
        <p:spPr>
          <a:xfrm>
            <a:off x="7073658" y="340651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3 Rectángulo">
            <a:extLst>
              <a:ext uri="{FF2B5EF4-FFF2-40B4-BE49-F238E27FC236}">
                <a16:creationId xmlns:a16="http://schemas.microsoft.com/office/drawing/2014/main" id="{A5C372B4-AD1A-4A76-B934-CE25EF75F735}"/>
              </a:ext>
            </a:extLst>
          </p:cNvPr>
          <p:cNvSpPr/>
          <p:nvPr/>
        </p:nvSpPr>
        <p:spPr>
          <a:xfrm>
            <a:off x="7258352" y="409600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3 Rectángulo">
            <a:extLst>
              <a:ext uri="{FF2B5EF4-FFF2-40B4-BE49-F238E27FC236}">
                <a16:creationId xmlns:a16="http://schemas.microsoft.com/office/drawing/2014/main" id="{D7AF3948-9EE8-4D2E-983A-DFE61B51BC52}"/>
              </a:ext>
            </a:extLst>
          </p:cNvPr>
          <p:cNvSpPr/>
          <p:nvPr/>
        </p:nvSpPr>
        <p:spPr>
          <a:xfrm>
            <a:off x="6890094" y="483237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22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297</TotalTime>
  <Words>89</Words>
  <Application>Microsoft Office PowerPoint</Application>
  <PresentationFormat>Širokoúhlá obrazovka</PresentationFormat>
  <Paragraphs>15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2022-12-21T17:28:47Z</dcterms:modified>
</cp:coreProperties>
</file>