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audio" Target="../media/audio14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3.png"/><Relationship Id="rId2" Type="http://schemas.openxmlformats.org/officeDocument/2006/relationships/audio" Target="../media/audio1.wav"/><Relationship Id="rId16" Type="http://schemas.openxmlformats.org/officeDocument/2006/relationships/audio" Target="../media/audio13.wav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audio" Target="../media/audio12.wav"/><Relationship Id="rId10" Type="http://schemas.openxmlformats.org/officeDocument/2006/relationships/audio" Target="../media/audio7.wav"/><Relationship Id="rId19" Type="http://schemas.openxmlformats.org/officeDocument/2006/relationships/audio" Target="../media/audio15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Volksmusik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3054BCD-BFD0-8DBB-AE6D-96FB59716E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66658"/>
            <a:ext cx="8928992" cy="5595481"/>
          </a:xfrm>
          <a:prstGeom prst="rect">
            <a:avLst/>
          </a:prstGeom>
        </p:spPr>
      </p:pic>
      <p:sp>
        <p:nvSpPr>
          <p:cNvPr id="5" name="Rectangle 8">
            <a:extLst>
              <a:ext uri="{FF2B5EF4-FFF2-40B4-BE49-F238E27FC236}">
                <a16:creationId xmlns:a16="http://schemas.microsoft.com/office/drawing/2014/main" id="{04484915-E4B1-B717-211D-04CE1D1819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466658"/>
            <a:ext cx="8928992" cy="5595481"/>
          </a:xfrm>
          <a:prstGeom prst="rect">
            <a:avLst/>
          </a:prstGeom>
          <a:noFill/>
          <a:ln w="76200">
            <a:pattFill prst="wdUpDiag">
              <a:fgClr>
                <a:schemeClr val="bg1"/>
              </a:fgClr>
              <a:bgClr>
                <a:srgbClr val="33CC33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cs-CZ" alt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971B4DFC-C539-5659-4F6F-CF7E81B967BA}"/>
              </a:ext>
            </a:extLst>
          </p:cNvPr>
          <p:cNvSpPr/>
          <p:nvPr/>
        </p:nvSpPr>
        <p:spPr>
          <a:xfrm>
            <a:off x="1389355" y="572646"/>
            <a:ext cx="629904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VOLKSMUSIK  55</a:t>
            </a:r>
            <a:endParaRPr lang="es-ES" sz="3600" b="1" spc="38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465ECA1B-E40B-383E-2B35-04F2C36C68B3}"/>
              </a:ext>
            </a:extLst>
          </p:cNvPr>
          <p:cNvSpPr/>
          <p:nvPr/>
        </p:nvSpPr>
        <p:spPr>
          <a:xfrm>
            <a:off x="1619672" y="6162403"/>
            <a:ext cx="590465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2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59">
            <a:hlinkClick r:id="" action="ppaction://noaction">
              <a:snd r:embed="rId4" name="06. Der Weltverdruss.wav"/>
            </a:hlinkClick>
            <a:extLst>
              <a:ext uri="{FF2B5EF4-FFF2-40B4-BE49-F238E27FC236}">
                <a16:creationId xmlns:a16="http://schemas.microsoft.com/office/drawing/2014/main" id="{8BBE3344-944B-AEE2-1938-C51C76107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39" y="4380695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9">
            <a:hlinkClick r:id="" action="ppaction://noaction">
              <a:snd r:embed="rId6" name="07. Im Paradies.wav"/>
            </a:hlinkClick>
            <a:extLst>
              <a:ext uri="{FF2B5EF4-FFF2-40B4-BE49-F238E27FC236}">
                <a16:creationId xmlns:a16="http://schemas.microsoft.com/office/drawing/2014/main" id="{F73BD3A1-CDDC-84C0-08BF-BDCD4AE95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39" y="5209855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9">
            <a:hlinkClick r:id="" action="ppaction://noaction">
              <a:snd r:embed="rId7" name="04. Der Sepp vom Land.wav"/>
            </a:hlinkClick>
            <a:extLst>
              <a:ext uri="{FF2B5EF4-FFF2-40B4-BE49-F238E27FC236}">
                <a16:creationId xmlns:a16="http://schemas.microsoft.com/office/drawing/2014/main" id="{D4F993CE-FC3D-6290-FF36-1CD35D59D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946" y="2905365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9">
            <a:hlinkClick r:id="" action="ppaction://noaction">
              <a:snd r:embed="rId8" name="03. Es gibt guate Menschen.wav"/>
            </a:hlinkClick>
            <a:extLst>
              <a:ext uri="{FF2B5EF4-FFF2-40B4-BE49-F238E27FC236}">
                <a16:creationId xmlns:a16="http://schemas.microsoft.com/office/drawing/2014/main" id="{D59A31EA-85CA-D600-566B-E0126AA0E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41" y="2190749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9">
            <a:hlinkClick r:id="" action="ppaction://noaction">
              <a:snd r:embed="rId9" name="01. Kern buam lied.wav"/>
            </a:hlinkClick>
            <a:extLst>
              <a:ext uri="{FF2B5EF4-FFF2-40B4-BE49-F238E27FC236}">
                <a16:creationId xmlns:a16="http://schemas.microsoft.com/office/drawing/2014/main" id="{D9E282C5-7956-6218-01F3-A0942BFCB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53" y="1399133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9">
            <a:hlinkClick r:id="" action="ppaction://noaction">
              <a:snd r:embed="rId10" name="05. I bin halt a Lump.wav"/>
            </a:hlinkClick>
            <a:extLst>
              <a:ext uri="{FF2B5EF4-FFF2-40B4-BE49-F238E27FC236}">
                <a16:creationId xmlns:a16="http://schemas.microsoft.com/office/drawing/2014/main" id="{49F0B364-557A-F800-1F1E-37600109D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41" y="3665756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9">
            <a:hlinkClick r:id="" action="ppaction://noaction">
              <a:snd r:embed="rId11" name="13. Hans bleib do.wav"/>
            </a:hlinkClick>
            <a:extLst>
              <a:ext uri="{FF2B5EF4-FFF2-40B4-BE49-F238E27FC236}">
                <a16:creationId xmlns:a16="http://schemas.microsoft.com/office/drawing/2014/main" id="{75E6B1AE-C75D-5B71-90E9-7CC1D4185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635" y="3665756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9">
            <a:hlinkClick r:id="" action="ppaction://noaction">
              <a:snd r:embed="rId12" name="12. Dangellied.wav"/>
            </a:hlinkClick>
            <a:extLst>
              <a:ext uri="{FF2B5EF4-FFF2-40B4-BE49-F238E27FC236}">
                <a16:creationId xmlns:a16="http://schemas.microsoft.com/office/drawing/2014/main" id="{67305EFF-1132-E0E2-3344-603C6C01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647" y="4413733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9">
            <a:hlinkClick r:id="" action="ppaction://noaction">
              <a:snd r:embed="rId13" name="08. Gruesse an die Heimat.wav"/>
            </a:hlinkClick>
            <a:extLst>
              <a:ext uri="{FF2B5EF4-FFF2-40B4-BE49-F238E27FC236}">
                <a16:creationId xmlns:a16="http://schemas.microsoft.com/office/drawing/2014/main" id="{47189F10-7E2C-E4E3-49B5-A1DC8F8F9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091" y="5205176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59">
            <a:hlinkClick r:id="" action="ppaction://noaction">
              <a:snd r:embed="rId14" name="14. Hoppauf Willi.wav"/>
            </a:hlinkClick>
            <a:extLst>
              <a:ext uri="{FF2B5EF4-FFF2-40B4-BE49-F238E27FC236}">
                <a16:creationId xmlns:a16="http://schemas.microsoft.com/office/drawing/2014/main" id="{2A320FB5-976B-20C9-33C1-A8EF727CB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635" y="2911140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9">
            <a:hlinkClick r:id="" action="ppaction://noaction">
              <a:snd r:embed="rId15" name="09. Es ziehen zwei Freunde.wav"/>
            </a:hlinkClick>
            <a:extLst>
              <a:ext uri="{FF2B5EF4-FFF2-40B4-BE49-F238E27FC236}">
                <a16:creationId xmlns:a16="http://schemas.microsoft.com/office/drawing/2014/main" id="{32161309-0781-37D1-5DA2-CB77CEAD8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383" y="2122802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9">
            <a:hlinkClick r:id="" action="ppaction://noaction">
              <a:snd r:embed="rId16" name="11. In der Sommerseit'n.wav"/>
            </a:hlinkClick>
            <a:extLst>
              <a:ext uri="{FF2B5EF4-FFF2-40B4-BE49-F238E27FC236}">
                <a16:creationId xmlns:a16="http://schemas.microsoft.com/office/drawing/2014/main" id="{06881443-AE71-48CE-650C-C8C6A9093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383" y="1386305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2B09CFEE-478B-A399-3B1A-55F2D021C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227" y="1939293"/>
            <a:ext cx="15821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Kern buam lied</a:t>
            </a:r>
          </a:p>
        </p:txBody>
      </p:sp>
      <p:sp>
        <p:nvSpPr>
          <p:cNvPr id="3" name="Text Box 47">
            <a:extLst>
              <a:ext uri="{FF2B5EF4-FFF2-40B4-BE49-F238E27FC236}">
                <a16:creationId xmlns:a16="http://schemas.microsoft.com/office/drawing/2014/main" id="{962C0206-73C5-67BE-8486-B6D1D87664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746" y="5710207"/>
            <a:ext cx="20729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Im Paradies</a:t>
            </a: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F1881B33-3AF9-9DB6-EFA1-1012C93E06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8399" y="5732516"/>
            <a:ext cx="13328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Gruesse </a:t>
            </a: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5C1D7AE0-B5A0-FD4B-6903-757E3EBC5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0285" y="2586145"/>
            <a:ext cx="23456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Es ziehen zwei Freunde</a:t>
            </a: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0EC76355-F4BD-C585-261C-877B98090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4007" y="4170253"/>
            <a:ext cx="13328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Hans </a:t>
            </a: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866A75F9-B4E6-C228-33E7-43384A8B1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1609" y="3431947"/>
            <a:ext cx="16776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00B050"/>
                </a:solidFill>
              </a:rPr>
              <a:t>Hoppauf Willi</a:t>
            </a:r>
            <a:endParaRPr lang="nl-BE" altLang="cs-CZ" sz="1400" b="1" dirty="0">
              <a:solidFill>
                <a:srgbClr val="00B05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61EEA35F-B248-608F-8ED5-42B75B08C1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2297" y="4942830"/>
            <a:ext cx="16338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Dangellied</a:t>
            </a: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FAD09F7B-D97A-E620-C8D5-1DDDFFF5D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38" y="2684368"/>
            <a:ext cx="238582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Es gibt guate Menschen</a:t>
            </a: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EEA6CB37-3C63-DB02-1BF5-1973D88EC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38" y="3418969"/>
            <a:ext cx="21109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Der Sepp vom Land</a:t>
            </a: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081E928F-F348-6D95-B69F-E90BDFA02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5" y="4171792"/>
            <a:ext cx="16958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I bin halt a Lump</a:t>
            </a: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EACD9E03-38BA-C7A1-670E-8FABD4141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4" y="4956311"/>
            <a:ext cx="19283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Der Weltverdruss</a:t>
            </a:r>
          </a:p>
        </p:txBody>
      </p:sp>
      <p:pic>
        <p:nvPicPr>
          <p:cNvPr id="32" name="Obrázek 31">
            <a:extLst>
              <a:ext uri="{FF2B5EF4-FFF2-40B4-BE49-F238E27FC236}">
                <a16:creationId xmlns:a16="http://schemas.microsoft.com/office/drawing/2014/main" id="{CF637AD6-F491-236B-E5CD-A8D4207B090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46" y="579383"/>
            <a:ext cx="650702" cy="708033"/>
          </a:xfrm>
          <a:prstGeom prst="rect">
            <a:avLst/>
          </a:prstGeom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CB3F4616-0FB2-D4F5-91BA-9DC9C8FD444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753" y="605491"/>
            <a:ext cx="650702" cy="708033"/>
          </a:xfrm>
          <a:prstGeom prst="rect">
            <a:avLst/>
          </a:prstGeom>
        </p:spPr>
      </p:pic>
      <p:pic>
        <p:nvPicPr>
          <p:cNvPr id="38" name="Picture 59">
            <a:hlinkClick r:id="" action="ppaction://noaction">
              <a:snd r:embed="rId18" name="10. Mir san vom Gradnertal.wav"/>
            </a:hlinkClick>
            <a:extLst>
              <a:ext uri="{FF2B5EF4-FFF2-40B4-BE49-F238E27FC236}">
                <a16:creationId xmlns:a16="http://schemas.microsoft.com/office/drawing/2014/main" id="{6AEE2EA5-CF1F-DCE1-2D87-3B31D2B2B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452" y="1355689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 Box 47">
            <a:extLst>
              <a:ext uri="{FF2B5EF4-FFF2-40B4-BE49-F238E27FC236}">
                <a16:creationId xmlns:a16="http://schemas.microsoft.com/office/drawing/2014/main" id="{BB2A0154-C022-5B79-529E-7C1D86B02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5449" y="1898830"/>
            <a:ext cx="16764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 Mir san vom Gradnertal</a:t>
            </a: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70C06409-9A61-A4FB-5FD5-1FEBCAA1B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5050" y="1898830"/>
            <a:ext cx="152620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Sommerseit'n</a:t>
            </a:r>
          </a:p>
        </p:txBody>
      </p:sp>
      <p:pic>
        <p:nvPicPr>
          <p:cNvPr id="41" name="Picture 59">
            <a:hlinkClick r:id="" action="ppaction://noaction">
              <a:snd r:embed="rId19" name="02. San olle do.wav"/>
            </a:hlinkClick>
            <a:extLst>
              <a:ext uri="{FF2B5EF4-FFF2-40B4-BE49-F238E27FC236}">
                <a16:creationId xmlns:a16="http://schemas.microsoft.com/office/drawing/2014/main" id="{3435C50C-D4AE-8457-A567-B8DDD8B58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876" y="1365535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Text Box 47">
            <a:extLst>
              <a:ext uri="{FF2B5EF4-FFF2-40B4-BE49-F238E27FC236}">
                <a16:creationId xmlns:a16="http://schemas.microsoft.com/office/drawing/2014/main" id="{C7DD07D0-DDEC-28C0-F496-AEF9A4724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8081" y="1939293"/>
            <a:ext cx="154787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San olle do</a:t>
            </a:r>
          </a:p>
        </p:txBody>
      </p:sp>
      <p:pic>
        <p:nvPicPr>
          <p:cNvPr id="44" name="Obrázek 43">
            <a:extLst>
              <a:ext uri="{FF2B5EF4-FFF2-40B4-BE49-F238E27FC236}">
                <a16:creationId xmlns:a16="http://schemas.microsoft.com/office/drawing/2014/main" id="{EE3EDF4D-304F-320F-9C63-979DD8FF1A2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789" y="663171"/>
            <a:ext cx="485846" cy="528652"/>
          </a:xfrm>
          <a:prstGeom prst="rect">
            <a:avLst/>
          </a:prstGeom>
        </p:spPr>
      </p:pic>
      <p:pic>
        <p:nvPicPr>
          <p:cNvPr id="25" name="Obrázek 24">
            <a:extLst>
              <a:ext uri="{FF2B5EF4-FFF2-40B4-BE49-F238E27FC236}">
                <a16:creationId xmlns:a16="http://schemas.microsoft.com/office/drawing/2014/main" id="{77B0ABBF-47C2-486A-EC5F-1DA7FC42C6B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953" y="684681"/>
            <a:ext cx="485846" cy="528652"/>
          </a:xfrm>
          <a:prstGeom prst="rect">
            <a:avLst/>
          </a:prstGeom>
        </p:spPr>
      </p:pic>
      <p:pic>
        <p:nvPicPr>
          <p:cNvPr id="26" name="Picture 59">
            <a:hlinkClick r:id="" action="ppaction://noaction">
              <a:snd r:embed="rId2" name="15. Hallo Freunde.wav"/>
            </a:hlinkClick>
            <a:extLst>
              <a:ext uri="{FF2B5EF4-FFF2-40B4-BE49-F238E27FC236}">
                <a16:creationId xmlns:a16="http://schemas.microsoft.com/office/drawing/2014/main" id="{6BCE05D6-C9B5-5C50-A697-B39866971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049" y="1126896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F31F4C33-5C06-04B3-F68E-ACE2AE7473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1980" y="1587598"/>
            <a:ext cx="16764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Hallo Freunde</a:t>
            </a:r>
          </a:p>
        </p:txBody>
      </p:sp>
    </p:spTree>
    <p:extLst>
      <p:ext uri="{BB962C8B-B14F-4D97-AF65-F5344CB8AC3E}">
        <p14:creationId xmlns:p14="http://schemas.microsoft.com/office/powerpoint/2010/main" val="15720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5. Hallo Freunde.wav"/>
          </p:stSnd>
        </p:sndAc>
      </p:transition>
    </mc:Choice>
    <mc:Fallback xmlns="">
      <p:transition spd="slow" advClick="0">
        <p:split orient="vert"/>
        <p:sndAc>
          <p:stSnd>
            <p:snd r:embed="rId20" name="15. Hallo Freun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61645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" grpId="0"/>
      <p:bldP spid="21" grpId="0"/>
      <p:bldP spid="22" grpId="0"/>
      <p:bldP spid="23" grpId="0"/>
      <p:bldP spid="24" grpId="0"/>
      <p:bldP spid="27" grpId="0"/>
      <p:bldP spid="29" grpId="0"/>
      <p:bldP spid="30" grpId="0"/>
      <p:bldP spid="31" grpId="0"/>
      <p:bldP spid="39" grpId="0"/>
      <p:bldP spid="40" grpId="0"/>
      <p:bldP spid="43" grpId="0"/>
      <p:bldP spid="28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156</TotalTime>
  <Words>51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64</cp:revision>
  <dcterms:created xsi:type="dcterms:W3CDTF">2020-02-21T13:54:42Z</dcterms:created>
  <dcterms:modified xsi:type="dcterms:W3CDTF">2022-12-20T20:42:04Z</dcterms:modified>
</cp:coreProperties>
</file>