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150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I've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ever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heard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I've ever heard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3CADF246-53FF-5878-F1DC-D8B2ADA98E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51" y="2098821"/>
            <a:ext cx="4259222" cy="355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50 I've ever heard.wav"/>
          </p:stSnd>
        </p:sndAc>
      </p:transition>
    </mc:Choice>
    <mc:Fallback xmlns="">
      <p:transition spd="slow" advClick="0">
        <p:split orient="vert"/>
        <p:sndAc>
          <p:stSnd>
            <p:snd r:embed="rId9" name="150 I've ever hear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</TotalTime>
  <Words>26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2022-12-21T09:31:57Z</dcterms:modified>
</cp:coreProperties>
</file>