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61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8208CEB0-45F5-D564-E65F-7E1CC795CFF8}"/>
              </a:ext>
            </a:extLst>
          </p:cNvPr>
          <p:cNvSpPr/>
          <p:nvPr/>
        </p:nvSpPr>
        <p:spPr>
          <a:xfrm>
            <a:off x="0" y="2767280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149 Obladi Oblada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043E62A6-8BAB-40D7-8809-FBC5CC25B0AB}"/>
              </a:ext>
            </a:extLst>
          </p:cNvPr>
          <p:cNvSpPr/>
          <p:nvPr/>
        </p:nvSpPr>
        <p:spPr>
          <a:xfrm>
            <a:off x="594140" y="546748"/>
            <a:ext cx="11003720" cy="5760640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Picture 13" descr="h14">
            <a:extLst>
              <a:ext uri="{FF2B5EF4-FFF2-40B4-BE49-F238E27FC236}">
                <a16:creationId xmlns:a16="http://schemas.microsoft.com/office/drawing/2014/main" id="{25543236-8295-4566-A094-C894E0EBBB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48" y="901001"/>
            <a:ext cx="2007078" cy="2260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3" descr="h14">
            <a:extLst>
              <a:ext uri="{FF2B5EF4-FFF2-40B4-BE49-F238E27FC236}">
                <a16:creationId xmlns:a16="http://schemas.microsoft.com/office/drawing/2014/main" id="{69FCA171-086D-475A-8CFA-709871741D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391" y="4922008"/>
            <a:ext cx="1273117" cy="1278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47">
            <a:extLst>
              <a:ext uri="{FF2B5EF4-FFF2-40B4-BE49-F238E27FC236}">
                <a16:creationId xmlns:a16="http://schemas.microsoft.com/office/drawing/2014/main" id="{CC08FA7F-B461-4D35-8E63-4BC3DBA29D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6489" y="2521521"/>
            <a:ext cx="3852696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4000" b="1" dirty="0">
                <a:solidFill>
                  <a:srgbClr val="FF0000"/>
                </a:solidFill>
              </a:rPr>
              <a:t>music</a:t>
            </a:r>
          </a:p>
          <a:p>
            <a:pPr algn="ctr"/>
            <a:r>
              <a:rPr lang="cs-CZ" altLang="cs-CZ" sz="4000" b="1" dirty="0" err="1">
                <a:solidFill>
                  <a:srgbClr val="FF0000"/>
                </a:solidFill>
              </a:rPr>
              <a:t>giving</a:t>
            </a:r>
            <a:endParaRPr lang="cs-CZ" altLang="cs-CZ" sz="4000" b="1" dirty="0">
              <a:solidFill>
                <a:srgbClr val="FF0000"/>
              </a:solidFill>
            </a:endParaRPr>
          </a:p>
          <a:p>
            <a:pPr algn="ctr"/>
            <a:r>
              <a:rPr lang="cs-CZ" altLang="cs-CZ" sz="4000" b="1" dirty="0" err="1">
                <a:solidFill>
                  <a:srgbClr val="FF0000"/>
                </a:solidFill>
              </a:rPr>
              <a:t>energy</a:t>
            </a:r>
            <a:endParaRPr lang="nl-BE" altLang="cs-CZ" sz="4000" b="1" dirty="0">
              <a:solidFill>
                <a:srgbClr val="FF0000"/>
              </a:solidFill>
            </a:endParaRP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C2269EDB-151C-45F1-ACCE-3B84B0B6C9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120" y="610393"/>
            <a:ext cx="4200350" cy="747424"/>
          </a:xfrm>
          <a:prstGeom prst="rect">
            <a:avLst/>
          </a:prstGeom>
        </p:spPr>
      </p:pic>
      <p:sp>
        <p:nvSpPr>
          <p:cNvPr id="8" name="Text Box 47">
            <a:extLst>
              <a:ext uri="{FF2B5EF4-FFF2-40B4-BE49-F238E27FC236}">
                <a16:creationId xmlns:a16="http://schemas.microsoft.com/office/drawing/2014/main" id="{76C6A031-4A82-4A79-8ACD-BF3294BC99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4730" y="1390810"/>
            <a:ext cx="442174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3200" b="1" dirty="0" err="1">
                <a:solidFill>
                  <a:srgbClr val="FF0000"/>
                </a:solidFill>
              </a:rPr>
              <a:t>Obladi</a:t>
            </a:r>
            <a:r>
              <a:rPr lang="cs-CZ" altLang="cs-CZ" sz="3200" b="1" dirty="0">
                <a:solidFill>
                  <a:srgbClr val="FF0000"/>
                </a:solidFill>
              </a:rPr>
              <a:t> </a:t>
            </a:r>
            <a:r>
              <a:rPr lang="cs-CZ" altLang="cs-CZ" sz="3200" b="1" dirty="0" err="1">
                <a:solidFill>
                  <a:srgbClr val="FF0000"/>
                </a:solidFill>
              </a:rPr>
              <a:t>Oblada</a:t>
            </a:r>
            <a:endParaRPr lang="nl-BE" altLang="cs-CZ" sz="3200" b="1" dirty="0">
              <a:solidFill>
                <a:srgbClr val="FF0000"/>
              </a:solidFill>
            </a:endParaRP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7070D1C9-DFC4-4D89-8B43-DBE0CBEB19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7323" y="5505618"/>
            <a:ext cx="3456384" cy="618530"/>
          </a:xfrm>
          <a:prstGeom prst="rect">
            <a:avLst/>
          </a:prstGeom>
          <a:ln w="50800">
            <a:solidFill>
              <a:schemeClr val="tx1"/>
            </a:solidFill>
          </a:ln>
        </p:spPr>
      </p:pic>
      <p:pic>
        <p:nvPicPr>
          <p:cNvPr id="12" name="Picture 37" descr="H47">
            <a:extLst>
              <a:ext uri="{FF2B5EF4-FFF2-40B4-BE49-F238E27FC236}">
                <a16:creationId xmlns:a16="http://schemas.microsoft.com/office/drawing/2014/main" id="{65C7EC5B-E2CF-481C-8185-EF3AAC86F4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1802" y="1368229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7" descr="H47">
            <a:extLst>
              <a:ext uri="{FF2B5EF4-FFF2-40B4-BE49-F238E27FC236}">
                <a16:creationId xmlns:a16="http://schemas.microsoft.com/office/drawing/2014/main" id="{58BD80D2-B44D-461A-8707-D8E1C7F698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8526" y="1888602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7" descr="H47">
            <a:extLst>
              <a:ext uri="{FF2B5EF4-FFF2-40B4-BE49-F238E27FC236}">
                <a16:creationId xmlns:a16="http://schemas.microsoft.com/office/drawing/2014/main" id="{F47CF371-3E71-4E9B-9D96-8F2FDA2F6D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5414" y="1967318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7" descr="H47">
            <a:extLst>
              <a:ext uri="{FF2B5EF4-FFF2-40B4-BE49-F238E27FC236}">
                <a16:creationId xmlns:a16="http://schemas.microsoft.com/office/drawing/2014/main" id="{EC04D630-D277-4D38-AF92-E95E3D5F41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7418" y="3207645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7" descr="H47">
            <a:extLst>
              <a:ext uri="{FF2B5EF4-FFF2-40B4-BE49-F238E27FC236}">
                <a16:creationId xmlns:a16="http://schemas.microsoft.com/office/drawing/2014/main" id="{B2A3A3F5-712F-441E-B775-2821A3ACE0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7435" y="3276648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7" descr="H47">
            <a:extLst>
              <a:ext uri="{FF2B5EF4-FFF2-40B4-BE49-F238E27FC236}">
                <a16:creationId xmlns:a16="http://schemas.microsoft.com/office/drawing/2014/main" id="{AF950650-03A2-4627-91F3-F9557491B5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6489" y="4478167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7" descr="H47">
            <a:extLst>
              <a:ext uri="{FF2B5EF4-FFF2-40B4-BE49-F238E27FC236}">
                <a16:creationId xmlns:a16="http://schemas.microsoft.com/office/drawing/2014/main" id="{9FDA58A3-A326-484E-BDEB-763A1B5461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1218" y="4656243"/>
            <a:ext cx="1612565" cy="1375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7" descr="H47">
            <a:extLst>
              <a:ext uri="{FF2B5EF4-FFF2-40B4-BE49-F238E27FC236}">
                <a16:creationId xmlns:a16="http://schemas.microsoft.com/office/drawing/2014/main" id="{852196ED-5065-40EC-B8D2-157E0F4C9B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5355" y="4584642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2" descr="13">
            <a:extLst>
              <a:ext uri="{FF2B5EF4-FFF2-40B4-BE49-F238E27FC236}">
                <a16:creationId xmlns:a16="http://schemas.microsoft.com/office/drawing/2014/main" id="{ABF8AA23-8CE8-47EF-B426-1BDB9553DC4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2124" y="991390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2" descr="13">
            <a:extLst>
              <a:ext uri="{FF2B5EF4-FFF2-40B4-BE49-F238E27FC236}">
                <a16:creationId xmlns:a16="http://schemas.microsoft.com/office/drawing/2014/main" id="{5BD57700-1BA0-4405-8621-95B1A22C904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5444" y="1155702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2" descr="13">
            <a:extLst>
              <a:ext uri="{FF2B5EF4-FFF2-40B4-BE49-F238E27FC236}">
                <a16:creationId xmlns:a16="http://schemas.microsoft.com/office/drawing/2014/main" id="{CCD75296-13D8-4874-BD40-06FA4CF07E7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7856" y="2710151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2" descr="13">
            <a:extLst>
              <a:ext uri="{FF2B5EF4-FFF2-40B4-BE49-F238E27FC236}">
                <a16:creationId xmlns:a16="http://schemas.microsoft.com/office/drawing/2014/main" id="{FBE49205-9632-40CF-B104-8F852F9106E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84" y="2235291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2" descr="13">
            <a:extLst>
              <a:ext uri="{FF2B5EF4-FFF2-40B4-BE49-F238E27FC236}">
                <a16:creationId xmlns:a16="http://schemas.microsoft.com/office/drawing/2014/main" id="{91908F51-773B-4B73-8B5C-91C5E3255F3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2817" y="2304929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2" descr="13">
            <a:extLst>
              <a:ext uri="{FF2B5EF4-FFF2-40B4-BE49-F238E27FC236}">
                <a16:creationId xmlns:a16="http://schemas.microsoft.com/office/drawing/2014/main" id="{A6F901C3-1B24-4183-87D3-56B45188AAC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394" y="3276648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2" descr="13">
            <a:extLst>
              <a:ext uri="{FF2B5EF4-FFF2-40B4-BE49-F238E27FC236}">
                <a16:creationId xmlns:a16="http://schemas.microsoft.com/office/drawing/2014/main" id="{43AAF485-1F45-4A16-8AED-83FC812151C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2032" y="4041518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42" descr="13">
            <a:extLst>
              <a:ext uri="{FF2B5EF4-FFF2-40B4-BE49-F238E27FC236}">
                <a16:creationId xmlns:a16="http://schemas.microsoft.com/office/drawing/2014/main" id="{3DDBB80C-DCD9-4C61-8506-8825A2C60D0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50" y="4974873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42" descr="13">
            <a:extLst>
              <a:ext uri="{FF2B5EF4-FFF2-40B4-BE49-F238E27FC236}">
                <a16:creationId xmlns:a16="http://schemas.microsoft.com/office/drawing/2014/main" id="{BC0A29D1-9A6F-41EA-B85F-FADC144860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5272" y="5761887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42" descr="13">
            <a:extLst>
              <a:ext uri="{FF2B5EF4-FFF2-40B4-BE49-F238E27FC236}">
                <a16:creationId xmlns:a16="http://schemas.microsoft.com/office/drawing/2014/main" id="{57AFCA7C-1C95-430B-87CA-A937AFD1698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064" y="5601955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42" descr="13">
            <a:extLst>
              <a:ext uri="{FF2B5EF4-FFF2-40B4-BE49-F238E27FC236}">
                <a16:creationId xmlns:a16="http://schemas.microsoft.com/office/drawing/2014/main" id="{7AAC146B-3413-4C47-8306-64A734BCF6F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4908" y="5848133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42" descr="13">
            <a:extLst>
              <a:ext uri="{FF2B5EF4-FFF2-40B4-BE49-F238E27FC236}">
                <a16:creationId xmlns:a16="http://schemas.microsoft.com/office/drawing/2014/main" id="{B3EEB388-8FDC-498F-9724-AFFD98AD7D8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4858" y="5079313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42" descr="13">
            <a:extLst>
              <a:ext uri="{FF2B5EF4-FFF2-40B4-BE49-F238E27FC236}">
                <a16:creationId xmlns:a16="http://schemas.microsoft.com/office/drawing/2014/main" id="{80243F66-8C97-42F4-86E5-4F173AAA958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4127" y="4066103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42" descr="13">
            <a:extLst>
              <a:ext uri="{FF2B5EF4-FFF2-40B4-BE49-F238E27FC236}">
                <a16:creationId xmlns:a16="http://schemas.microsoft.com/office/drawing/2014/main" id="{6560AD04-7259-4E6F-B7BC-894298B159D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2817" y="3654730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42" descr="13">
            <a:extLst>
              <a:ext uri="{FF2B5EF4-FFF2-40B4-BE49-F238E27FC236}">
                <a16:creationId xmlns:a16="http://schemas.microsoft.com/office/drawing/2014/main" id="{5616829E-8E65-4142-8867-CA69BADF33D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6341" y="2805603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42" descr="13">
            <a:extLst>
              <a:ext uri="{FF2B5EF4-FFF2-40B4-BE49-F238E27FC236}">
                <a16:creationId xmlns:a16="http://schemas.microsoft.com/office/drawing/2014/main" id="{F7C25660-B795-47B5-A947-160C4A2819A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2548" y="4381450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Text Box 47">
            <a:extLst>
              <a:ext uri="{FF2B5EF4-FFF2-40B4-BE49-F238E27FC236}">
                <a16:creationId xmlns:a16="http://schemas.microsoft.com/office/drawing/2014/main" id="{37F075CA-EBDE-4C64-AF6B-684EF78FAC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3781" y="48860"/>
            <a:ext cx="27174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  <a:r>
              <a:rPr lang="cs-CZ" altLang="cs-CZ" sz="2400" b="1" dirty="0" err="1">
                <a:solidFill>
                  <a:srgbClr val="FF0000"/>
                </a:solidFill>
              </a:rPr>
              <a:t>clip</a:t>
            </a:r>
            <a:r>
              <a:rPr lang="cs-CZ" altLang="cs-CZ" sz="2400" b="1" dirty="0">
                <a:solidFill>
                  <a:srgbClr val="FF0000"/>
                </a:solidFill>
              </a:rPr>
              <a:t> de </a:t>
            </a:r>
            <a:r>
              <a:rPr lang="cs-CZ" altLang="cs-CZ" sz="2400" b="1" dirty="0" err="1">
                <a:solidFill>
                  <a:srgbClr val="FF0000"/>
                </a:solidFill>
              </a:rPr>
              <a:t>musique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37" name="Text Box 47">
            <a:extLst>
              <a:ext uri="{FF2B5EF4-FFF2-40B4-BE49-F238E27FC236}">
                <a16:creationId xmlns:a16="http://schemas.microsoft.com/office/drawing/2014/main" id="{C983BCA6-E4B0-440E-9E84-9EFBC71A87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45355" y="69361"/>
            <a:ext cx="193884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>
                <a:solidFill>
                  <a:srgbClr val="FF0000"/>
                </a:solidFill>
              </a:rPr>
              <a:t>music </a:t>
            </a:r>
            <a:r>
              <a:rPr lang="cs-CZ" altLang="cs-CZ" sz="2400" b="1" dirty="0" err="1">
                <a:solidFill>
                  <a:srgbClr val="FF0000"/>
                </a:solidFill>
              </a:rPr>
              <a:t>clip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38" name="Text Box 47">
            <a:extLst>
              <a:ext uri="{FF2B5EF4-FFF2-40B4-BE49-F238E27FC236}">
                <a16:creationId xmlns:a16="http://schemas.microsoft.com/office/drawing/2014/main" id="{8B077F81-3280-47A1-90E4-C422974C0E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31199" y="52089"/>
            <a:ext cx="2477020" cy="461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 err="1">
                <a:solidFill>
                  <a:srgbClr val="FF0000"/>
                </a:solidFill>
              </a:rPr>
              <a:t>musik-clip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39" name="Text Box 47">
            <a:extLst>
              <a:ext uri="{FF2B5EF4-FFF2-40B4-BE49-F238E27FC236}">
                <a16:creationId xmlns:a16="http://schemas.microsoft.com/office/drawing/2014/main" id="{31350A70-34A2-4953-8366-E7481CB85C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3336" y="6338062"/>
            <a:ext cx="206095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 err="1">
                <a:solidFill>
                  <a:srgbClr val="FF0000"/>
                </a:solidFill>
              </a:rPr>
              <a:t>clip</a:t>
            </a:r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  <a:r>
              <a:rPr lang="cs-CZ" altLang="cs-CZ" sz="2400" b="1" dirty="0" err="1">
                <a:solidFill>
                  <a:srgbClr val="FF0000"/>
                </a:solidFill>
              </a:rPr>
              <a:t>musikal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40" name="Text Box 47">
            <a:extLst>
              <a:ext uri="{FF2B5EF4-FFF2-40B4-BE49-F238E27FC236}">
                <a16:creationId xmlns:a16="http://schemas.microsoft.com/office/drawing/2014/main" id="{8F09319A-8527-4927-9269-C732326AFB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31199" y="6338062"/>
            <a:ext cx="211910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 err="1">
                <a:solidFill>
                  <a:srgbClr val="FF0000"/>
                </a:solidFill>
              </a:rPr>
              <a:t>muziek</a:t>
            </a:r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  <a:r>
              <a:rPr lang="cs-CZ" altLang="cs-CZ" sz="2400" b="1" dirty="0" err="1">
                <a:solidFill>
                  <a:srgbClr val="FF0000"/>
                </a:solidFill>
              </a:rPr>
              <a:t>clip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6D197734-E2B9-46D7-AB25-59836BFB5375}"/>
              </a:ext>
            </a:extLst>
          </p:cNvPr>
          <p:cNvSpPr/>
          <p:nvPr/>
        </p:nvSpPr>
        <p:spPr>
          <a:xfrm>
            <a:off x="7288575" y="5288383"/>
            <a:ext cx="3885248" cy="27282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>
            <a:extLst>
              <a:ext uri="{FF2B5EF4-FFF2-40B4-BE49-F238E27FC236}">
                <a16:creationId xmlns:a16="http://schemas.microsoft.com/office/drawing/2014/main" id="{EDA27BFD-818C-4BAD-BDF2-53C445AF3F04}"/>
              </a:ext>
            </a:extLst>
          </p:cNvPr>
          <p:cNvSpPr/>
          <p:nvPr/>
        </p:nvSpPr>
        <p:spPr>
          <a:xfrm flipV="1">
            <a:off x="6960118" y="6027009"/>
            <a:ext cx="4144041" cy="1733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D9EF3570-CEB1-4E39-9DD6-616F82638863}"/>
              </a:ext>
            </a:extLst>
          </p:cNvPr>
          <p:cNvSpPr/>
          <p:nvPr/>
        </p:nvSpPr>
        <p:spPr>
          <a:xfrm>
            <a:off x="6258271" y="5085837"/>
            <a:ext cx="334903" cy="66288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>
            <a:extLst>
              <a:ext uri="{FF2B5EF4-FFF2-40B4-BE49-F238E27FC236}">
                <a16:creationId xmlns:a16="http://schemas.microsoft.com/office/drawing/2014/main" id="{F94B1D1D-D84A-4CE0-94C2-57AE871FC081}"/>
              </a:ext>
            </a:extLst>
          </p:cNvPr>
          <p:cNvSpPr/>
          <p:nvPr/>
        </p:nvSpPr>
        <p:spPr>
          <a:xfrm>
            <a:off x="6969998" y="5286005"/>
            <a:ext cx="479822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>
            <a:extLst>
              <a:ext uri="{FF2B5EF4-FFF2-40B4-BE49-F238E27FC236}">
                <a16:creationId xmlns:a16="http://schemas.microsoft.com/office/drawing/2014/main" id="{E1BC5E30-738E-47A0-B378-59B2CB2FFE89}"/>
              </a:ext>
            </a:extLst>
          </p:cNvPr>
          <p:cNvSpPr/>
          <p:nvPr/>
        </p:nvSpPr>
        <p:spPr>
          <a:xfrm>
            <a:off x="10599316" y="5340013"/>
            <a:ext cx="479822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6" name="Picture 42" descr="13">
            <a:extLst>
              <a:ext uri="{FF2B5EF4-FFF2-40B4-BE49-F238E27FC236}">
                <a16:creationId xmlns:a16="http://schemas.microsoft.com/office/drawing/2014/main" id="{31ACA195-776A-48A9-908D-8686E871214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507" y="4594562"/>
            <a:ext cx="274088" cy="242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42" descr="13">
            <a:extLst>
              <a:ext uri="{FF2B5EF4-FFF2-40B4-BE49-F238E27FC236}">
                <a16:creationId xmlns:a16="http://schemas.microsoft.com/office/drawing/2014/main" id="{C9B310A0-DC4A-42C9-AEDE-DD9C406F3FB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2934" y="4818632"/>
            <a:ext cx="274088" cy="242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42" descr="13">
            <a:extLst>
              <a:ext uri="{FF2B5EF4-FFF2-40B4-BE49-F238E27FC236}">
                <a16:creationId xmlns:a16="http://schemas.microsoft.com/office/drawing/2014/main" id="{F8433637-B875-4EFA-A4BA-92763C4503A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7980" y="5734731"/>
            <a:ext cx="356414" cy="315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13" descr="h14">
            <a:extLst>
              <a:ext uri="{FF2B5EF4-FFF2-40B4-BE49-F238E27FC236}">
                <a16:creationId xmlns:a16="http://schemas.microsoft.com/office/drawing/2014/main" id="{25359CF6-1AEB-4168-986D-F69B67D743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1913" y="654232"/>
            <a:ext cx="1053904" cy="105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42" descr="13">
            <a:extLst>
              <a:ext uri="{FF2B5EF4-FFF2-40B4-BE49-F238E27FC236}">
                <a16:creationId xmlns:a16="http://schemas.microsoft.com/office/drawing/2014/main" id="{6C15F73A-4EE8-44D6-AF4D-CEC250555B2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253" y="826048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Obdélník 41">
            <a:extLst>
              <a:ext uri="{FF2B5EF4-FFF2-40B4-BE49-F238E27FC236}">
                <a16:creationId xmlns:a16="http://schemas.microsoft.com/office/drawing/2014/main" id="{645709D2-011D-2BA9-559C-390F649F5EF2}"/>
              </a:ext>
            </a:extLst>
          </p:cNvPr>
          <p:cNvSpPr/>
          <p:nvPr/>
        </p:nvSpPr>
        <p:spPr>
          <a:xfrm>
            <a:off x="1194886" y="6646415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3" name="Obrázek 42">
            <a:extLst>
              <a:ext uri="{FF2B5EF4-FFF2-40B4-BE49-F238E27FC236}">
                <a16:creationId xmlns:a16="http://schemas.microsoft.com/office/drawing/2014/main" id="{CB854856-76AD-67E6-04FD-66801024A71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0558" y="2177656"/>
            <a:ext cx="4534070" cy="308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730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149 Obladi Oblada.wav"/>
          </p:stSnd>
        </p:sndAc>
      </p:transition>
    </mc:Choice>
    <mc:Fallback xmlns="">
      <p:transition spd="slow" advClick="0">
        <p:split orient="vert"/>
        <p:sndAc>
          <p:stSnd>
            <p:snd r:embed="rId9" name="149 Obladi Oblad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36" grpId="0"/>
      <p:bldP spid="37" grpId="0"/>
      <p:bldP spid="38" grpId="0"/>
      <p:bldP spid="39" grpId="0"/>
      <p:bldP spid="4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196</TotalTime>
  <Words>24</Words>
  <Application>Microsoft Office PowerPoint</Application>
  <PresentationFormat>Širokoúhlá obrazovka</PresentationFormat>
  <Paragraphs>12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57</cp:revision>
  <dcterms:created xsi:type="dcterms:W3CDTF">2020-02-21T13:54:42Z</dcterms:created>
  <dcterms:modified xsi:type="dcterms:W3CDTF">2022-12-21T09:38:19Z</dcterms:modified>
</cp:coreProperties>
</file>