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8.png"/><Relationship Id="rId19" Type="http://schemas.openxmlformats.org/officeDocument/2006/relationships/audio" Target="../media/audio10.wav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6C5C257-E0DB-2387-5B78-0F5CC3BBDF5F}"/>
              </a:ext>
            </a:extLst>
          </p:cNvPr>
          <p:cNvSpPr/>
          <p:nvPr/>
        </p:nvSpPr>
        <p:spPr>
          <a:xfrm>
            <a:off x="0" y="1268760"/>
            <a:ext cx="9144000" cy="68634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72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Accordéons</a:t>
            </a:r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72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417CF51-8520-4139-BEEB-D24DA536A66E}"/>
              </a:ext>
            </a:extLst>
          </p:cNvPr>
          <p:cNvSpPr/>
          <p:nvPr/>
        </p:nvSpPr>
        <p:spPr>
          <a:xfrm>
            <a:off x="0" y="549275"/>
            <a:ext cx="9144000" cy="5578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8E4F077D-B939-44BF-82BA-2F3895064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3">
            <a:extLst>
              <a:ext uri="{FF2B5EF4-FFF2-40B4-BE49-F238E27FC236}">
                <a16:creationId xmlns:a16="http://schemas.microsoft.com/office/drawing/2014/main" id="{4A08FDBC-6BFB-486A-B001-BF9D3C68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1656197B-7F7A-43B9-9636-827BDA30E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216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569020BD-F3C1-4A8C-A957-49A51CFE0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" name="3 Rectángulo">
            <a:extLst>
              <a:ext uri="{FF2B5EF4-FFF2-40B4-BE49-F238E27FC236}">
                <a16:creationId xmlns:a16="http://schemas.microsoft.com/office/drawing/2014/main" id="{AC3C4BF3-E2AD-4127-AAD8-7BB9C978AD09}"/>
              </a:ext>
            </a:extLst>
          </p:cNvPr>
          <p:cNvSpPr/>
          <p:nvPr/>
        </p:nvSpPr>
        <p:spPr>
          <a:xfrm>
            <a:off x="60678" y="1036434"/>
            <a:ext cx="9022641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</a:t>
            </a:r>
          </a:p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Accordéons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tchéque</a:t>
            </a:r>
            <a:endParaRPr lang="es-ES" sz="28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6" name="Picture 21">
            <a:extLst>
              <a:ext uri="{FF2B5EF4-FFF2-40B4-BE49-F238E27FC236}">
                <a16:creationId xmlns:a16="http://schemas.microsoft.com/office/drawing/2014/main" id="{DE55792A-BF3E-431E-AE68-BC4817058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52" y="2027621"/>
            <a:ext cx="3502078" cy="371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" name="AutoShape 32">
            <a:extLst>
              <a:ext uri="{FF2B5EF4-FFF2-40B4-BE49-F238E27FC236}">
                <a16:creationId xmlns:a16="http://schemas.microsoft.com/office/drawing/2014/main" id="{2A3F2C51-7646-4463-BC25-83250A5CF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073" y="1381360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8" name="AutoShape 32">
            <a:extLst>
              <a:ext uri="{FF2B5EF4-FFF2-40B4-BE49-F238E27FC236}">
                <a16:creationId xmlns:a16="http://schemas.microsoft.com/office/drawing/2014/main" id="{CFD9829A-A259-4E23-9AE0-36EA0B558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5027" y="1424838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13" name="Picture 47">
            <a:extLst>
              <a:ext uri="{FF2B5EF4-FFF2-40B4-BE49-F238E27FC236}">
                <a16:creationId xmlns:a16="http://schemas.microsoft.com/office/drawing/2014/main" id="{A05D9494-6532-4D3F-AB91-803469FA22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1060450" y="1509713"/>
            <a:ext cx="493713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7">
            <a:extLst>
              <a:ext uri="{FF2B5EF4-FFF2-40B4-BE49-F238E27FC236}">
                <a16:creationId xmlns:a16="http://schemas.microsoft.com/office/drawing/2014/main" id="{BB2A38C7-1379-4492-9BAD-4842F71ED3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575550" y="1547813"/>
            <a:ext cx="493713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AutoShape 32">
            <a:extLst>
              <a:ext uri="{FF2B5EF4-FFF2-40B4-BE49-F238E27FC236}">
                <a16:creationId xmlns:a16="http://schemas.microsoft.com/office/drawing/2014/main" id="{DA2BEB7E-8CAF-42E2-A26C-0974D6F1B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4582955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4E4B545D-0001-43B3-9CF4-1693E16EE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2992891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42">
            <a:extLst>
              <a:ext uri="{FF2B5EF4-FFF2-40B4-BE49-F238E27FC236}">
                <a16:creationId xmlns:a16="http://schemas.microsoft.com/office/drawing/2014/main" id="{BF46F8B5-3830-42FD-AD0D-D26F5D5BA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2274191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5" name="AutoShape 42">
            <a:extLst>
              <a:ext uri="{FF2B5EF4-FFF2-40B4-BE49-F238E27FC236}">
                <a16:creationId xmlns:a16="http://schemas.microsoft.com/office/drawing/2014/main" id="{0F9608DA-E5FF-440D-BE97-6E402FDD7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3910372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27" name="Picture 48">
            <a:extLst>
              <a:ext uri="{FF2B5EF4-FFF2-40B4-BE49-F238E27FC236}">
                <a16:creationId xmlns:a16="http://schemas.microsoft.com/office/drawing/2014/main" id="{D01EC50E-D132-4A1D-B48E-7DBA325498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39121" y="4751382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8">
            <a:extLst>
              <a:ext uri="{FF2B5EF4-FFF2-40B4-BE49-F238E27FC236}">
                <a16:creationId xmlns:a16="http://schemas.microsoft.com/office/drawing/2014/main" id="{B56813A5-C802-4753-870B-87A01645E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61275" y="2341563"/>
            <a:ext cx="392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8">
            <a:extLst>
              <a:ext uri="{FF2B5EF4-FFF2-40B4-BE49-F238E27FC236}">
                <a16:creationId xmlns:a16="http://schemas.microsoft.com/office/drawing/2014/main" id="{52A70D5B-C135-4627-81AE-2ED3F96ED0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26350" y="3187700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8">
            <a:extLst>
              <a:ext uri="{FF2B5EF4-FFF2-40B4-BE49-F238E27FC236}">
                <a16:creationId xmlns:a16="http://schemas.microsoft.com/office/drawing/2014/main" id="{50769377-8DCA-485C-9C80-CC3715370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42225" y="3973513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310D46B0-E43C-4551-858F-2A8861A61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6638" y="2072510"/>
            <a:ext cx="1090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Támhle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je hájek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44599FBB-AB0E-4C39-B4AA-B22E8D4C9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6522" y="2710901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 dirty="0">
                <a:solidFill>
                  <a:schemeClr val="accent2">
                    <a:lumMod val="75000"/>
                  </a:schemeClr>
                </a:solidFill>
              </a:rPr>
              <a:t>Ty</a:t>
            </a:r>
          </a:p>
          <a:p>
            <a:pPr algn="ctr"/>
            <a:r>
              <a:rPr lang="cs-CZ" altLang="cs-CZ" sz="1200" b="1" i="1" dirty="0">
                <a:solidFill>
                  <a:schemeClr val="accent2">
                    <a:lumMod val="75000"/>
                  </a:schemeClr>
                </a:solidFill>
              </a:rPr>
              <a:t>Třeboňská</a:t>
            </a:r>
          </a:p>
          <a:p>
            <a:pPr algn="ctr"/>
            <a:r>
              <a:rPr lang="cs-CZ" altLang="cs-CZ" sz="1200" b="1" i="1" dirty="0">
                <a:solidFill>
                  <a:schemeClr val="accent2">
                    <a:lumMod val="75000"/>
                  </a:schemeClr>
                </a:solidFill>
              </a:rPr>
              <a:t>luka</a:t>
            </a:r>
            <a:endParaRPr lang="nl-BE" altLang="cs-CZ" sz="1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1DE45AF8-B6D1-41B6-BE7B-1B322B504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59" y="3506118"/>
            <a:ext cx="10249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Daleký,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široký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0FCA97B9-BC00-415C-845E-BBA217797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59" y="4148606"/>
            <a:ext cx="10578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V poli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háječek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34F5A1FB-FFAE-446D-974B-1C4CEF7DB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255" y="484161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Vy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hvězdičky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66456156-7695-4AA1-B994-9A2935463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1296" y="2111794"/>
            <a:ext cx="11178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Osiřelo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dítě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8001D867-75E5-42E5-B329-06334FA0F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862" y="2806789"/>
            <a:ext cx="10493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Ku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Praze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D1C2F0FE-2528-47C7-A4C4-B7D1FA5A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3466" y="3512632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Uzounká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cestička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331D12E3-5D48-4B13-8DF7-457B956D4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2105" y="419413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Žala jsem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travičku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74FACC54-A5EB-45DC-88BA-8C5BAFFFD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4897" y="4883165"/>
            <a:ext cx="9302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Kolem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lesíčka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9" name="AutoShape 42">
            <a:extLst>
              <a:ext uri="{FF2B5EF4-FFF2-40B4-BE49-F238E27FC236}">
                <a16:creationId xmlns:a16="http://schemas.microsoft.com/office/drawing/2014/main" id="{0F7C79A2-226D-40AB-AABA-493E720A2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2917" y="2070686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0" name="AutoShape 42">
            <a:extLst>
              <a:ext uri="{FF2B5EF4-FFF2-40B4-BE49-F238E27FC236}">
                <a16:creationId xmlns:a16="http://schemas.microsoft.com/office/drawing/2014/main" id="{DBFD8E83-2AB0-46FB-8A7F-10FD539B8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7899" y="3971143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1" name="WordArt 72">
            <a:extLst>
              <a:ext uri="{FF2B5EF4-FFF2-40B4-BE49-F238E27FC236}">
                <a16:creationId xmlns:a16="http://schemas.microsoft.com/office/drawing/2014/main" id="{9B3B4537-FB83-4BA9-B2CD-301A7161AAF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010078" y="2861866"/>
            <a:ext cx="948114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2" name="AutoShape 42">
            <a:extLst>
              <a:ext uri="{FF2B5EF4-FFF2-40B4-BE49-F238E27FC236}">
                <a16:creationId xmlns:a16="http://schemas.microsoft.com/office/drawing/2014/main" id="{80799CC9-BA28-4DB2-B88F-ABE2335CD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1802" y="3063778"/>
            <a:ext cx="329128" cy="344272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34925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53" name="Picture 47">
            <a:extLst>
              <a:ext uri="{FF2B5EF4-FFF2-40B4-BE49-F238E27FC236}">
                <a16:creationId xmlns:a16="http://schemas.microsoft.com/office/drawing/2014/main" id="{BEDBC99E-F031-4DE2-A432-F015E12A9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92623" y="3142445"/>
            <a:ext cx="207485" cy="20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7">
            <a:extLst>
              <a:ext uri="{FF2B5EF4-FFF2-40B4-BE49-F238E27FC236}">
                <a16:creationId xmlns:a16="http://schemas.microsoft.com/office/drawing/2014/main" id="{B044C2F1-BE82-46A0-B058-80273E8C87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84658" y="2184062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7">
            <a:extLst>
              <a:ext uri="{FF2B5EF4-FFF2-40B4-BE49-F238E27FC236}">
                <a16:creationId xmlns:a16="http://schemas.microsoft.com/office/drawing/2014/main" id="{1A65369F-7F94-4908-A9CA-C6BC0706BD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480956" y="4094901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59">
            <a:hlinkClick r:id="" action="ppaction://noaction">
              <a:snd r:embed="rId2" name="09 - Vy hvězdičky.wav"/>
            </a:hlinkClick>
            <a:extLst>
              <a:ext uri="{FF2B5EF4-FFF2-40B4-BE49-F238E27FC236}">
                <a16:creationId xmlns:a16="http://schemas.microsoft.com/office/drawing/2014/main" id="{148F5EF2-6DB5-47C0-9B26-67DB9D5DB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356" y="4736911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9">
            <a:hlinkClick r:id="" action="ppaction://noaction">
              <a:snd r:embed="rId11" name="01 - Kolem lesíčka.wav"/>
            </a:hlinkClick>
            <a:extLst>
              <a:ext uri="{FF2B5EF4-FFF2-40B4-BE49-F238E27FC236}">
                <a16:creationId xmlns:a16="http://schemas.microsoft.com/office/drawing/2014/main" id="{B9E79BCB-04FC-42BD-AAC8-AD13A3A15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575" y="4736910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9">
            <a:hlinkClick r:id="" action="ppaction://noaction">
              <a:snd r:embed="rId12" name="02 - Žala jsem travičku.wav"/>
            </a:hlinkClick>
            <a:extLst>
              <a:ext uri="{FF2B5EF4-FFF2-40B4-BE49-F238E27FC236}">
                <a16:creationId xmlns:a16="http://schemas.microsoft.com/office/drawing/2014/main" id="{D65E1560-99A4-4CEE-9816-4E3CD02DC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810" y="4071384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9">
            <a:hlinkClick r:id="" action="ppaction://noaction">
              <a:snd r:embed="rId13" name="04 - V poli háječek.wav"/>
            </a:hlinkClick>
            <a:extLst>
              <a:ext uri="{FF2B5EF4-FFF2-40B4-BE49-F238E27FC236}">
                <a16:creationId xmlns:a16="http://schemas.microsoft.com/office/drawing/2014/main" id="{4A2A0085-A4D7-4AB6-8591-8F4BB535F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011" y="4044280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9">
            <a:hlinkClick r:id="" action="ppaction://noaction">
              <a:snd r:embed="rId14" name="07 - Uzounká cestička.wav"/>
            </a:hlinkClick>
            <a:extLst>
              <a:ext uri="{FF2B5EF4-FFF2-40B4-BE49-F238E27FC236}">
                <a16:creationId xmlns:a16="http://schemas.microsoft.com/office/drawing/2014/main" id="{619B55FD-1CC4-4688-94D8-959C4B5BA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045" y="3405858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9">
            <a:hlinkClick r:id="" action="ppaction://noaction">
              <a:snd r:embed="rId15" name="08 - Daleký,široký.wav"/>
            </a:hlinkClick>
            <a:extLst>
              <a:ext uri="{FF2B5EF4-FFF2-40B4-BE49-F238E27FC236}">
                <a16:creationId xmlns:a16="http://schemas.microsoft.com/office/drawing/2014/main" id="{8C010A48-0794-4E76-B43B-C1CAD0720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246" y="3379986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>
            <a:hlinkClick r:id="" action="ppaction://noaction">
              <a:snd r:embed="rId16" name="06 - Ty třeboňský luka.wav"/>
            </a:hlinkClick>
            <a:extLst>
              <a:ext uri="{FF2B5EF4-FFF2-40B4-BE49-F238E27FC236}">
                <a16:creationId xmlns:a16="http://schemas.microsoft.com/office/drawing/2014/main" id="{1106F8F5-F3B6-44AF-8F12-B4B542DBD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152" y="2690441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59">
            <a:hlinkClick r:id="" action="ppaction://noaction">
              <a:snd r:embed="rId17" name="03 - Ku Praze.wav"/>
            </a:hlinkClick>
            <a:extLst>
              <a:ext uri="{FF2B5EF4-FFF2-40B4-BE49-F238E27FC236}">
                <a16:creationId xmlns:a16="http://schemas.microsoft.com/office/drawing/2014/main" id="{DCE712D6-70E1-4FDD-AC34-446827307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950" y="2718585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9">
            <a:hlinkClick r:id="" action="ppaction://noaction">
              <a:snd r:embed="rId18" name="05 - Osiřelo dítě.wav"/>
            </a:hlinkClick>
            <a:extLst>
              <a:ext uri="{FF2B5EF4-FFF2-40B4-BE49-F238E27FC236}">
                <a16:creationId xmlns:a16="http://schemas.microsoft.com/office/drawing/2014/main" id="{C111B834-7FB5-4D08-91F1-65D91230A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715" y="2024964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9">
            <a:hlinkClick r:id="" action="ppaction://noaction">
              <a:snd r:embed="rId19" name="17 - Támhle je hájek.wav"/>
            </a:hlinkClick>
            <a:extLst>
              <a:ext uri="{FF2B5EF4-FFF2-40B4-BE49-F238E27FC236}">
                <a16:creationId xmlns:a16="http://schemas.microsoft.com/office/drawing/2014/main" id="{9A7A6C34-33C9-4767-9F59-5EE25001B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220" y="2011412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42">
            <a:extLst>
              <a:ext uri="{FF2B5EF4-FFF2-40B4-BE49-F238E27FC236}">
                <a16:creationId xmlns:a16="http://schemas.microsoft.com/office/drawing/2014/main" id="{BB1BD2F6-65D9-5C8A-ECDD-A96711064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141" y="2636146"/>
            <a:ext cx="601511" cy="427631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6" name="Picture 47">
            <a:extLst>
              <a:ext uri="{FF2B5EF4-FFF2-40B4-BE49-F238E27FC236}">
                <a16:creationId xmlns:a16="http://schemas.microsoft.com/office/drawing/2014/main" id="{45E9B691-3B6C-6D9E-228E-F683193A52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893034" y="2653552"/>
            <a:ext cx="368481" cy="368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A24E277C-C32F-8FD6-61B5-2E64496D6C5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383007" y="3240007"/>
            <a:ext cx="377985" cy="377985"/>
          </a:xfrm>
          <a:prstGeom prst="rect">
            <a:avLst/>
          </a:prstGeom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A81AB169-94BF-BF62-CB13-4E7BA03E4831}"/>
              </a:ext>
            </a:extLst>
          </p:cNvPr>
          <p:cNvSpPr/>
          <p:nvPr/>
        </p:nvSpPr>
        <p:spPr>
          <a:xfrm>
            <a:off x="-60680" y="5641268"/>
            <a:ext cx="9143999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87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09 - Vy hvězdičky.wav"/>
          </p:stSnd>
        </p:sndAc>
      </p:transition>
    </mc:Choice>
    <mc:Fallback>
      <p:transition spd="slow" advClick="0">
        <p:split orient="vert"/>
        <p:sndAc>
          <p:stSnd>
            <p:snd r:embed="rId2" name="09 - Vy hvězdičk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352</TotalTime>
  <Words>49</Words>
  <Application>Microsoft Office PowerPoint</Application>
  <PresentationFormat>Předvádění na obrazovce (4:3)</PresentationFormat>
  <Paragraphs>27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2020-02-06T14:42:48Z</dcterms:created>
  <dcterms:modified xsi:type="dcterms:W3CDTF">2022-12-20T13:13:27Z</dcterms:modified>
</cp:coreProperties>
</file>