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7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png"/><Relationship Id="rId18" Type="http://schemas.openxmlformats.org/officeDocument/2006/relationships/audio" Target="../media/audio12.wav"/><Relationship Id="rId3" Type="http://schemas.openxmlformats.org/officeDocument/2006/relationships/image" Target="../media/image1.gif"/><Relationship Id="rId21" Type="http://schemas.openxmlformats.org/officeDocument/2006/relationships/image" Target="../media/image6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audio" Target="../media/audio14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5.gif"/><Relationship Id="rId10" Type="http://schemas.openxmlformats.org/officeDocument/2006/relationships/audio" Target="../media/audio7.wav"/><Relationship Id="rId19" Type="http://schemas.openxmlformats.org/officeDocument/2006/relationships/audio" Target="../media/audio13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gif"/><Relationship Id="rId22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>
            <a:extLst>
              <a:ext uri="{FF2B5EF4-FFF2-40B4-BE49-F238E27FC236}">
                <a16:creationId xmlns:a16="http://schemas.microsoft.com/office/drawing/2014/main" id="{CF08C488-6B10-4ED9-826A-BA6991198D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" y="665017"/>
            <a:ext cx="4654843" cy="552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210" y="708539"/>
            <a:ext cx="4536790" cy="5440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253293" y="430492"/>
            <a:ext cx="673565" cy="57834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C4577968-A819-4C89-B096-11DDAAAA3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18" y="671491"/>
            <a:ext cx="9033165" cy="5515018"/>
          </a:xfrm>
          <a:prstGeom prst="rect">
            <a:avLst/>
          </a:prstGeom>
          <a:noFill/>
          <a:ln w="101600" cmpd="sng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448C7905-347F-4D18-9B17-9FB9054394EB}"/>
              </a:ext>
            </a:extLst>
          </p:cNvPr>
          <p:cNvSpPr/>
          <p:nvPr/>
        </p:nvSpPr>
        <p:spPr>
          <a:xfrm>
            <a:off x="-112195" y="708539"/>
            <a:ext cx="92207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dirty="0"/>
              <a:t> Country music  123  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20">
            <a:hlinkClick r:id="" action="ppaction://noaction">
              <a:snd r:embed="rId4" name="13 You.wav"/>
            </a:hlinkClick>
            <a:extLst>
              <a:ext uri="{FF2B5EF4-FFF2-40B4-BE49-F238E27FC236}">
                <a16:creationId xmlns:a16="http://schemas.microsoft.com/office/drawing/2014/main" id="{D4D78264-00F5-4CFB-9993-7DBAE06293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340" y="2381567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0">
            <a:hlinkClick r:id="" action="ppaction://noaction">
              <a:snd r:embed="rId6" name="10 Baby blue.wav"/>
            </a:hlinkClick>
            <a:extLst>
              <a:ext uri="{FF2B5EF4-FFF2-40B4-BE49-F238E27FC236}">
                <a16:creationId xmlns:a16="http://schemas.microsoft.com/office/drawing/2014/main" id="{D520B029-243C-43F0-B43C-377568D1C4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311" y="5251334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0">
            <a:hlinkClick r:id="" action="ppaction://noaction">
              <a:snd r:embed="rId7" name="11 Don't let me cross over.wav"/>
            </a:hlinkClick>
            <a:extLst>
              <a:ext uri="{FF2B5EF4-FFF2-40B4-BE49-F238E27FC236}">
                <a16:creationId xmlns:a16="http://schemas.microsoft.com/office/drawing/2014/main" id="{A4768A31-F592-4ECB-BF4C-D903ACBB19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311" y="427095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0">
            <a:hlinkClick r:id="" action="ppaction://noaction">
              <a:snd r:embed="rId8" name="12 Why me.wav"/>
            </a:hlinkClick>
            <a:extLst>
              <a:ext uri="{FF2B5EF4-FFF2-40B4-BE49-F238E27FC236}">
                <a16:creationId xmlns:a16="http://schemas.microsoft.com/office/drawing/2014/main" id="{8E251342-C72E-4225-87D7-A1A7ADF988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311" y="3349621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0">
            <a:hlinkClick r:id="" action="ppaction://noaction">
              <a:snd r:embed="rId9" name="5 Colorado.wav"/>
            </a:hlinkClick>
            <a:extLst>
              <a:ext uri="{FF2B5EF4-FFF2-40B4-BE49-F238E27FC236}">
                <a16:creationId xmlns:a16="http://schemas.microsoft.com/office/drawing/2014/main" id="{A87855B3-2070-43D9-A0F8-C0F987C84D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452" y="5293884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10" name="4 Little brown eyes.wav"/>
            </a:hlinkClick>
            <a:extLst>
              <a:ext uri="{FF2B5EF4-FFF2-40B4-BE49-F238E27FC236}">
                <a16:creationId xmlns:a16="http://schemas.microsoft.com/office/drawing/2014/main" id="{989DFA57-FEA5-4F72-8CB7-A388EFD80F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23" y="4253242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11" name="3 Lookin' over hills and over mountains.wav"/>
            </a:hlinkClick>
            <a:extLst>
              <a:ext uri="{FF2B5EF4-FFF2-40B4-BE49-F238E27FC236}">
                <a16:creationId xmlns:a16="http://schemas.microsoft.com/office/drawing/2014/main" id="{27F0F787-5AD3-4165-BFF4-0CBDA02887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172" y="3315279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12" name="2 Home sweet home.wav"/>
            </a:hlinkClick>
            <a:extLst>
              <a:ext uri="{FF2B5EF4-FFF2-40B4-BE49-F238E27FC236}">
                <a16:creationId xmlns:a16="http://schemas.microsoft.com/office/drawing/2014/main" id="{74795220-5151-4D3A-B4B5-ED521FFDB4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062" y="234579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0E0EC705-2EAD-4DFD-99B2-A1232230DF5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14" y="5473533"/>
            <a:ext cx="472554" cy="429594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0A554F2A-BAE2-4AF1-8CA9-3B0CCD786BB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603" y="3549911"/>
            <a:ext cx="472554" cy="429594"/>
          </a:xfrm>
          <a:prstGeom prst="rect">
            <a:avLst/>
          </a:prstGeom>
        </p:spPr>
      </p:pic>
      <p:pic>
        <p:nvPicPr>
          <p:cNvPr id="52" name="Obrázek 51">
            <a:extLst>
              <a:ext uri="{FF2B5EF4-FFF2-40B4-BE49-F238E27FC236}">
                <a16:creationId xmlns:a16="http://schemas.microsoft.com/office/drawing/2014/main" id="{674A74A6-A718-4E7E-A44A-6C0A2677DEE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99" y="3440945"/>
            <a:ext cx="472554" cy="429594"/>
          </a:xfrm>
          <a:prstGeom prst="rect">
            <a:avLst/>
          </a:prstGeom>
        </p:spPr>
      </p:pic>
      <p:pic>
        <p:nvPicPr>
          <p:cNvPr id="53" name="Obrázek 52">
            <a:extLst>
              <a:ext uri="{FF2B5EF4-FFF2-40B4-BE49-F238E27FC236}">
                <a16:creationId xmlns:a16="http://schemas.microsoft.com/office/drawing/2014/main" id="{6EC5D507-317D-4633-99F7-34E67D015A1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813" y="5516381"/>
            <a:ext cx="472554" cy="429594"/>
          </a:xfrm>
          <a:prstGeom prst="rect">
            <a:avLst/>
          </a:prstGeom>
        </p:spPr>
      </p:pic>
      <p:sp>
        <p:nvSpPr>
          <p:cNvPr id="59" name="AutoShape 6" descr="1 - kolo - gif">
            <a:extLst>
              <a:ext uri="{FF2B5EF4-FFF2-40B4-BE49-F238E27FC236}">
                <a16:creationId xmlns:a16="http://schemas.microsoft.com/office/drawing/2014/main" id="{48CA386A-8CB6-4445-8EB2-B57956DFEF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065" y="910444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0" name="AutoShape 6" descr="1 - kolo - gif">
            <a:extLst>
              <a:ext uri="{FF2B5EF4-FFF2-40B4-BE49-F238E27FC236}">
                <a16:creationId xmlns:a16="http://schemas.microsoft.com/office/drawing/2014/main" id="{2EB627B7-94D8-449A-B588-FE1197318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2227" y="951488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985DC2B4-6E4B-4FBD-B9C4-3BEFCA2F6A25}"/>
              </a:ext>
            </a:extLst>
          </p:cNvPr>
          <p:cNvSpPr/>
          <p:nvPr/>
        </p:nvSpPr>
        <p:spPr>
          <a:xfrm>
            <a:off x="89051" y="6308572"/>
            <a:ext cx="906115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E6A866D6-A840-4EE0-AF91-E2754DC80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4544" y="925074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C4DC8A75-18D5-48B0-973D-1BBF9B4E30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3662" y="941158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Rectangle 10">
            <a:extLst>
              <a:ext uri="{FF2B5EF4-FFF2-40B4-BE49-F238E27FC236}">
                <a16:creationId xmlns:a16="http://schemas.microsoft.com/office/drawing/2014/main" id="{31E5E7EF-BFDF-4810-9BE3-873DB451D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17" y="660801"/>
            <a:ext cx="9033164" cy="5529923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3" name="Picture 30">
            <a:extLst>
              <a:ext uri="{FF2B5EF4-FFF2-40B4-BE49-F238E27FC236}">
                <a16:creationId xmlns:a16="http://schemas.microsoft.com/office/drawing/2014/main" id="{6557747F-FFA9-49A5-8F2E-1F0E35507E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777" y="4119529"/>
            <a:ext cx="55245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9">
            <a:extLst>
              <a:ext uri="{FF2B5EF4-FFF2-40B4-BE49-F238E27FC236}">
                <a16:creationId xmlns:a16="http://schemas.microsoft.com/office/drawing/2014/main" id="{9D3704ED-3885-48B6-BA00-BBD225F961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03" y="4049261"/>
            <a:ext cx="55245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8">
            <a:extLst>
              <a:ext uri="{FF2B5EF4-FFF2-40B4-BE49-F238E27FC236}">
                <a16:creationId xmlns:a16="http://schemas.microsoft.com/office/drawing/2014/main" id="{BF8DA3D9-5403-4FE7-9356-570F94B688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823" y="2154751"/>
            <a:ext cx="741574" cy="74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8">
            <a:extLst>
              <a:ext uri="{FF2B5EF4-FFF2-40B4-BE49-F238E27FC236}">
                <a16:creationId xmlns:a16="http://schemas.microsoft.com/office/drawing/2014/main" id="{1B322082-2337-4CB3-B940-618E2B311A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80" y="2124276"/>
            <a:ext cx="741574" cy="74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AutoShape 6" descr="1 - kolo - gif">
            <a:extLst>
              <a:ext uri="{FF2B5EF4-FFF2-40B4-BE49-F238E27FC236}">
                <a16:creationId xmlns:a16="http://schemas.microsoft.com/office/drawing/2014/main" id="{5B394C3A-59D2-4EB0-B8E6-9B114D495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3483" y="1544014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5" name="AutoShape 6" descr="1 - kolo - gif">
            <a:extLst>
              <a:ext uri="{FF2B5EF4-FFF2-40B4-BE49-F238E27FC236}">
                <a16:creationId xmlns:a16="http://schemas.microsoft.com/office/drawing/2014/main" id="{CC0FCA7C-D19B-4CC8-9FD8-33E91BF4A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8557" y="1544014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92FF7117-9932-4DE5-84F6-C248CDABD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0667" y="2902809"/>
            <a:ext cx="156473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You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28728FB5-3304-4BF7-8219-22C8CF8ECE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7229" y="3900235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Why me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8" name="Text Box 47">
            <a:extLst>
              <a:ext uri="{FF2B5EF4-FFF2-40B4-BE49-F238E27FC236}">
                <a16:creationId xmlns:a16="http://schemas.microsoft.com/office/drawing/2014/main" id="{2CCC57DB-81CD-4D12-A388-45FAF82EB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0479" y="4758593"/>
            <a:ext cx="11751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Don't let me cross over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BDE8F144-C796-4ECF-B339-5764ADE65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9122" y="5789884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Baby blue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10EBCC9C-1933-4245-BE45-80306A56C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0374" y="1972783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Country pride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1F270E9D-F0AA-4969-9744-B7B3FF2695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1873" y="3829830"/>
            <a:ext cx="146817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Lookin' over hills 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2" name="Text Box 47">
            <a:extLst>
              <a:ext uri="{FF2B5EF4-FFF2-40B4-BE49-F238E27FC236}">
                <a16:creationId xmlns:a16="http://schemas.microsoft.com/office/drawing/2014/main" id="{2E93F360-6DDB-45E4-91F8-B1747506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8483" y="4819126"/>
            <a:ext cx="14673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Little brown eyes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B2864065-23FB-40BE-B556-A73760734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7829" y="5789884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Colorado</a:t>
            </a:r>
          </a:p>
        </p:txBody>
      </p:sp>
      <p:pic>
        <p:nvPicPr>
          <p:cNvPr id="46" name="Picture 20">
            <a:hlinkClick r:id="" action="ppaction://noaction">
              <a:snd r:embed="rId16" name="1 Country pride.wav"/>
            </a:hlinkClick>
            <a:extLst>
              <a:ext uri="{FF2B5EF4-FFF2-40B4-BE49-F238E27FC236}">
                <a16:creationId xmlns:a16="http://schemas.microsoft.com/office/drawing/2014/main" id="{E21A7111-64A2-BE2E-36CC-34F1844A22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475" y="1458682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20">
            <a:hlinkClick r:id="" action="ppaction://noaction">
              <a:snd r:embed="rId2" name="14 Nobody wants to be lonely.wav"/>
            </a:hlinkClick>
            <a:extLst>
              <a:ext uri="{FF2B5EF4-FFF2-40B4-BE49-F238E27FC236}">
                <a16:creationId xmlns:a16="http://schemas.microsoft.com/office/drawing/2014/main" id="{1E5BF6F0-40FE-8078-0383-5DC70925E0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331" y="1523628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ext Box 47">
            <a:extLst>
              <a:ext uri="{FF2B5EF4-FFF2-40B4-BE49-F238E27FC236}">
                <a16:creationId xmlns:a16="http://schemas.microsoft.com/office/drawing/2014/main" id="{57E48C52-AA2E-3B05-D778-EDD45AA2C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9641" y="2816576"/>
            <a:ext cx="11751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Home sweet home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0C552B41-556A-1ADD-8D1E-160D6C5BCF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650" y="1943190"/>
            <a:ext cx="11751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Nobody wants to be lonely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4" name="Picture 20">
            <a:hlinkClick r:id="" action="ppaction://noaction">
              <a:snd r:embed="rId17" name="9 Dusty road.wav"/>
            </a:hlinkClick>
            <a:extLst>
              <a:ext uri="{FF2B5EF4-FFF2-40B4-BE49-F238E27FC236}">
                <a16:creationId xmlns:a16="http://schemas.microsoft.com/office/drawing/2014/main" id="{F801CAB2-3D7B-526C-B55B-314CB93B10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559" y="5251777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0">
            <a:hlinkClick r:id="" action="ppaction://noaction">
              <a:snd r:embed="rId18" name="8 Drinkin' them beers.wav"/>
            </a:hlinkClick>
            <a:extLst>
              <a:ext uri="{FF2B5EF4-FFF2-40B4-BE49-F238E27FC236}">
                <a16:creationId xmlns:a16="http://schemas.microsoft.com/office/drawing/2014/main" id="{ECB9099A-4104-F3AD-8152-D3F3253448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262" y="5263377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Text Box 47">
            <a:extLst>
              <a:ext uri="{FF2B5EF4-FFF2-40B4-BE49-F238E27FC236}">
                <a16:creationId xmlns:a16="http://schemas.microsoft.com/office/drawing/2014/main" id="{6B7127FB-A317-453D-E6DD-E52A13121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6483" y="5797269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Drinkin'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89C85183-249F-3E6F-3D86-D88B02BC3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4282" y="5785027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Dusty road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" name="Picture 20">
            <a:hlinkClick r:id="" action="ppaction://noaction">
              <a:snd r:embed="rId19" name="7 Girl if you only knew.wav"/>
            </a:hlinkClick>
            <a:extLst>
              <a:ext uri="{FF2B5EF4-FFF2-40B4-BE49-F238E27FC236}">
                <a16:creationId xmlns:a16="http://schemas.microsoft.com/office/drawing/2014/main" id="{E6BAEAF1-C25B-F7BC-7C60-D4592B7441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227" y="5276305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0">
            <a:hlinkClick r:id="" action="ppaction://noaction">
              <a:snd r:embed="rId20" name="6 Part of me.wav"/>
            </a:hlinkClick>
            <a:extLst>
              <a:ext uri="{FF2B5EF4-FFF2-40B4-BE49-F238E27FC236}">
                <a16:creationId xmlns:a16="http://schemas.microsoft.com/office/drawing/2014/main" id="{6FDC9A9D-BACB-BDFF-68B3-7EA6F6E3F4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661" y="5293885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4D8ECD1F-7709-257A-C0FC-A26BC96AF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0756" y="5802881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Part of me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1360C0AF-D972-03A1-544E-4907D7C6E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6638" y="5794659"/>
            <a:ext cx="1176594" cy="261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Girl 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CB85F175-C502-F78E-2DFC-BECA1B8F9B5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798" y="1584083"/>
            <a:ext cx="3574117" cy="3564139"/>
          </a:xfrm>
          <a:prstGeom prst="rect">
            <a:avLst/>
          </a:prstGeom>
        </p:spPr>
      </p:pic>
      <p:sp>
        <p:nvSpPr>
          <p:cNvPr id="15" name="WordArt 72">
            <a:extLst>
              <a:ext uri="{FF2B5EF4-FFF2-40B4-BE49-F238E27FC236}">
                <a16:creationId xmlns:a16="http://schemas.microsoft.com/office/drawing/2014/main" id="{8C6C2D0E-E259-07A8-5F1A-5A0AC5A3AD7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022199" y="3030884"/>
            <a:ext cx="986558" cy="92590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7" name="Obrázek 15">
            <a:extLst>
              <a:ext uri="{FF2B5EF4-FFF2-40B4-BE49-F238E27FC236}">
                <a16:creationId xmlns:a16="http://schemas.microsoft.com/office/drawing/2014/main" id="{3EA83655-E5A8-441E-FE5D-A98BB2959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550" y="3200971"/>
            <a:ext cx="620270" cy="551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6659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4 Nobody wants to be lonely.wav"/>
          </p:stSnd>
        </p:sndAc>
      </p:transition>
    </mc:Choice>
    <mc:Fallback>
      <p:transition spd="slow">
        <p:split orient="vert"/>
        <p:sndAc>
          <p:stSnd>
            <p:snd r:embed="rId2" name="14 Nobody wants to be lone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75" grpId="0" animBg="1"/>
      <p:bldP spid="77" grpId="0" animBg="1"/>
      <p:bldP spid="84" grpId="0" animBg="1"/>
      <p:bldP spid="85" grpId="0" animBg="1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48" grpId="0"/>
      <p:bldP spid="49" grpId="0"/>
      <p:bldP spid="56" grpId="0"/>
      <p:bldP spid="5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228</TotalTime>
  <Words>56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68</cp:revision>
  <dcterms:created xsi:type="dcterms:W3CDTF">2020-02-21T13:54:42Z</dcterms:created>
  <dcterms:modified xsi:type="dcterms:W3CDTF">2022-12-20T12:49:31Z</dcterms:modified>
</cp:coreProperties>
</file>