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305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4.wav"/><Relationship Id="rId13" Type="http://schemas.openxmlformats.org/officeDocument/2006/relationships/image" Target="../media/image6.png"/><Relationship Id="rId18" Type="http://schemas.openxmlformats.org/officeDocument/2006/relationships/audio" Target="../media/audio7.wav"/><Relationship Id="rId3" Type="http://schemas.openxmlformats.org/officeDocument/2006/relationships/image" Target="../media/image1.png"/><Relationship Id="rId7" Type="http://schemas.openxmlformats.org/officeDocument/2006/relationships/audio" Target="../media/audio3.wav"/><Relationship Id="rId12" Type="http://schemas.openxmlformats.org/officeDocument/2006/relationships/image" Target="../media/image5.png"/><Relationship Id="rId17" Type="http://schemas.openxmlformats.org/officeDocument/2006/relationships/image" Target="../media/image10.jpg"/><Relationship Id="rId2" Type="http://schemas.openxmlformats.org/officeDocument/2006/relationships/audio" Target="../media/audio1.wav"/><Relationship Id="rId16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gif"/><Relationship Id="rId11" Type="http://schemas.openxmlformats.org/officeDocument/2006/relationships/image" Target="../media/image4.emf"/><Relationship Id="rId5" Type="http://schemas.openxmlformats.org/officeDocument/2006/relationships/audio" Target="../media/audio2.wav"/><Relationship Id="rId15" Type="http://schemas.openxmlformats.org/officeDocument/2006/relationships/image" Target="../media/image8.png"/><Relationship Id="rId10" Type="http://schemas.openxmlformats.org/officeDocument/2006/relationships/audio" Target="../media/audio6.wav"/><Relationship Id="rId19" Type="http://schemas.openxmlformats.org/officeDocument/2006/relationships/audio" Target="../media/audio1.wav"/><Relationship Id="rId4" Type="http://schemas.openxmlformats.org/officeDocument/2006/relationships/image" Target="../media/image2.png"/><Relationship Id="rId9" Type="http://schemas.openxmlformats.org/officeDocument/2006/relationships/audio" Target="../media/audio5.wav"/><Relationship Id="rId14" Type="http://schemas.openxmlformats.org/officeDocument/2006/relationships/image" Target="../media/image7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ABD6B92-17FE-0FBC-4EE7-A9420C336F44}"/>
              </a:ext>
            </a:extLst>
          </p:cNvPr>
          <p:cNvSpPr/>
          <p:nvPr/>
        </p:nvSpPr>
        <p:spPr>
          <a:xfrm>
            <a:off x="0" y="2348880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The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best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songs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with</a:t>
            </a:r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Tommy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2">
            <a:extLst>
              <a:ext uri="{FF2B5EF4-FFF2-40B4-BE49-F238E27FC236}">
                <a16:creationId xmlns:a16="http://schemas.microsoft.com/office/drawing/2014/main" id="{F7AD5B21-A61C-4D94-8BE5-873F014DE3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950" y="431400"/>
            <a:ext cx="3875240" cy="31416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13">
            <a:extLst>
              <a:ext uri="{FF2B5EF4-FFF2-40B4-BE49-F238E27FC236}">
                <a16:creationId xmlns:a16="http://schemas.microsoft.com/office/drawing/2014/main" id="{68091193-84BA-4C35-94BF-50C50BE28A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649" y="3429000"/>
            <a:ext cx="3928316" cy="2740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 Box 47">
            <a:extLst>
              <a:ext uri="{FF2B5EF4-FFF2-40B4-BE49-F238E27FC236}">
                <a16:creationId xmlns:a16="http://schemas.microsoft.com/office/drawing/2014/main" id="{EF7418B2-8C32-4B44-AFE9-98A53F4626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10205" y="1834145"/>
            <a:ext cx="129586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de-DE" altLang="cs-CZ" sz="1200" b="1" dirty="0">
                <a:solidFill>
                  <a:srgbClr val="FF0000"/>
                </a:solidFill>
              </a:rPr>
              <a:t>A Mutter die vergisst man nicht</a:t>
            </a:r>
            <a:endParaRPr lang="nl-BE" altLang="cs-CZ" sz="1200" b="1" dirty="0">
              <a:solidFill>
                <a:srgbClr val="FF0000"/>
              </a:solidFill>
            </a:endParaRPr>
          </a:p>
        </p:txBody>
      </p:sp>
      <p:sp>
        <p:nvSpPr>
          <p:cNvPr id="9" name="Rectangle 21">
            <a:extLst>
              <a:ext uri="{FF2B5EF4-FFF2-40B4-BE49-F238E27FC236}">
                <a16:creationId xmlns:a16="http://schemas.microsoft.com/office/drawing/2014/main" id="{38D28D99-0C95-4700-B4A5-1DB4FC9A33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291" y="406565"/>
            <a:ext cx="9090689" cy="5731808"/>
          </a:xfrm>
          <a:prstGeom prst="rect">
            <a:avLst/>
          </a:prstGeom>
          <a:noFill/>
          <a:ln w="762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10" name="Picture 20">
            <a:hlinkClick r:id="" action="ppaction://noaction">
              <a:snd r:embed="rId5" name="3.Schenk mir dein Herz.wav"/>
            </a:hlinkClick>
            <a:extLst>
              <a:ext uri="{FF2B5EF4-FFF2-40B4-BE49-F238E27FC236}">
                <a16:creationId xmlns:a16="http://schemas.microsoft.com/office/drawing/2014/main" id="{E24E5E4C-CECD-412E-8B2B-236E3053F92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2229" y="3074699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0">
            <a:hlinkClick r:id="" action="ppaction://noaction">
              <a:snd r:embed="rId7" name="2.Irgendwann muas a jeder moi gehn.wav"/>
            </a:hlinkClick>
            <a:extLst>
              <a:ext uri="{FF2B5EF4-FFF2-40B4-BE49-F238E27FC236}">
                <a16:creationId xmlns:a16="http://schemas.microsoft.com/office/drawing/2014/main" id="{B970BDFB-79E9-4B9C-AA48-FC4F32DC7CB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1517" y="2500954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20">
            <a:hlinkClick r:id="" action="ppaction://noaction">
              <a:snd r:embed="rId8" name="4.Der Mensch der Di versteht.wav"/>
            </a:hlinkClick>
            <a:extLst>
              <a:ext uri="{FF2B5EF4-FFF2-40B4-BE49-F238E27FC236}">
                <a16:creationId xmlns:a16="http://schemas.microsoft.com/office/drawing/2014/main" id="{BC549254-0859-4079-9E3E-F1AF4867723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4459" y="3637718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20">
            <a:hlinkClick r:id="" action="ppaction://noaction">
              <a:snd r:embed="rId9" name="5.So ist das Leben.wav"/>
            </a:hlinkClick>
            <a:extLst>
              <a:ext uri="{FF2B5EF4-FFF2-40B4-BE49-F238E27FC236}">
                <a16:creationId xmlns:a16="http://schemas.microsoft.com/office/drawing/2014/main" id="{87E26BEB-C66A-46BB-BAEC-130B17DE68D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4459" y="4226595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0">
            <a:hlinkClick r:id="" action="ppaction://noaction">
              <a:snd r:embed="rId2" name="7.Au revoir chérie.wav"/>
            </a:hlinkClick>
            <a:extLst>
              <a:ext uri="{FF2B5EF4-FFF2-40B4-BE49-F238E27FC236}">
                <a16:creationId xmlns:a16="http://schemas.microsoft.com/office/drawing/2014/main" id="{4E93F1E5-44B1-4879-97E6-8A8D4632383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1517" y="5416041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20">
            <a:hlinkClick r:id="" action="ppaction://noaction">
              <a:snd r:embed="rId10" name="1.A Mutter die vergisst man nicht.wav"/>
            </a:hlinkClick>
            <a:extLst>
              <a:ext uri="{FF2B5EF4-FFF2-40B4-BE49-F238E27FC236}">
                <a16:creationId xmlns:a16="http://schemas.microsoft.com/office/drawing/2014/main" id="{933C227A-E7CF-445E-AE2F-4D73DED4360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6256" y="1915479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AutoShape 20" descr="1 - kolo - gif">
            <a:extLst>
              <a:ext uri="{FF2B5EF4-FFF2-40B4-BE49-F238E27FC236}">
                <a16:creationId xmlns:a16="http://schemas.microsoft.com/office/drawing/2014/main" id="{89458EBA-B2A2-4A23-91AE-243CE3A35973}"/>
              </a:ext>
            </a:extLst>
          </p:cNvPr>
          <p:cNvSpPr>
            <a:spLocks noChangeArrowheads="1"/>
          </p:cNvSpPr>
          <p:nvPr/>
        </p:nvSpPr>
        <p:spPr bwMode="auto">
          <a:xfrm rot="795583">
            <a:off x="446701" y="1267203"/>
            <a:ext cx="504825" cy="504825"/>
          </a:xfrm>
          <a:prstGeom prst="star5">
            <a:avLst/>
          </a:prstGeom>
          <a:blipFill dpi="0" rotWithShape="1">
            <a:blip r:embed="rId11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18" name="AutoShape 20" descr="1 - kolo - gif">
            <a:extLst>
              <a:ext uri="{FF2B5EF4-FFF2-40B4-BE49-F238E27FC236}">
                <a16:creationId xmlns:a16="http://schemas.microsoft.com/office/drawing/2014/main" id="{ECFEA98B-4C7A-42EC-9B9A-EB2C0D35BED9}"/>
              </a:ext>
            </a:extLst>
          </p:cNvPr>
          <p:cNvSpPr>
            <a:spLocks noChangeArrowheads="1"/>
          </p:cNvSpPr>
          <p:nvPr/>
        </p:nvSpPr>
        <p:spPr bwMode="auto">
          <a:xfrm rot="1265098">
            <a:off x="446702" y="4961009"/>
            <a:ext cx="504825" cy="504825"/>
          </a:xfrm>
          <a:prstGeom prst="star5">
            <a:avLst/>
          </a:prstGeom>
          <a:blipFill dpi="0" rotWithShape="1">
            <a:blip r:embed="rId11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pic>
        <p:nvPicPr>
          <p:cNvPr id="19" name="Picture 17">
            <a:extLst>
              <a:ext uri="{FF2B5EF4-FFF2-40B4-BE49-F238E27FC236}">
                <a16:creationId xmlns:a16="http://schemas.microsoft.com/office/drawing/2014/main" id="{9489165D-60CC-486E-BBC7-FAE52D8FEB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2737" y="3873193"/>
            <a:ext cx="435264" cy="4016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" name="3 Rectángulo">
            <a:extLst>
              <a:ext uri="{FF2B5EF4-FFF2-40B4-BE49-F238E27FC236}">
                <a16:creationId xmlns:a16="http://schemas.microsoft.com/office/drawing/2014/main" id="{FC6B5CDF-80CD-482F-A9EF-3CAFBB8FAB3C}"/>
              </a:ext>
            </a:extLst>
          </p:cNvPr>
          <p:cNvSpPr/>
          <p:nvPr/>
        </p:nvSpPr>
        <p:spPr>
          <a:xfrm>
            <a:off x="-190988" y="5683526"/>
            <a:ext cx="9451560" cy="120032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……..………....……………………………......</a:t>
            </a:r>
          </a:p>
          <a:p>
            <a:pPr algn="ctr">
              <a:defRPr/>
            </a:pPr>
            <a:endParaRPr lang="es-ES" sz="3600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1" name="3 Rectángulo">
            <a:extLst>
              <a:ext uri="{FF2B5EF4-FFF2-40B4-BE49-F238E27FC236}">
                <a16:creationId xmlns:a16="http://schemas.microsoft.com/office/drawing/2014/main" id="{388D00B1-C2F7-4199-8D3A-02DE76DD5E25}"/>
              </a:ext>
            </a:extLst>
          </p:cNvPr>
          <p:cNvSpPr/>
          <p:nvPr/>
        </p:nvSpPr>
        <p:spPr>
          <a:xfrm>
            <a:off x="-410178" y="13913"/>
            <a:ext cx="9764435" cy="120032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……..………....……………………………......</a:t>
            </a:r>
          </a:p>
          <a:p>
            <a:pPr algn="ctr">
              <a:defRPr/>
            </a:pPr>
            <a:endParaRPr lang="es-ES" sz="3600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2" name="3 Rectángulo">
            <a:extLst>
              <a:ext uri="{FF2B5EF4-FFF2-40B4-BE49-F238E27FC236}">
                <a16:creationId xmlns:a16="http://schemas.microsoft.com/office/drawing/2014/main" id="{533B7B7A-D54E-4075-A0C4-C8EEDEC8CCB0}"/>
              </a:ext>
            </a:extLst>
          </p:cNvPr>
          <p:cNvSpPr/>
          <p:nvPr/>
        </p:nvSpPr>
        <p:spPr>
          <a:xfrm rot="5400000" flipV="1">
            <a:off x="-2991310" y="2991249"/>
            <a:ext cx="5808595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…..….………....……………</a:t>
            </a:r>
            <a:endParaRPr lang="es-ES" sz="36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3" name="3 Rectángulo">
            <a:extLst>
              <a:ext uri="{FF2B5EF4-FFF2-40B4-BE49-F238E27FC236}">
                <a16:creationId xmlns:a16="http://schemas.microsoft.com/office/drawing/2014/main" id="{04D55143-C468-4EC0-BEA7-DE0FD40B4225}"/>
              </a:ext>
            </a:extLst>
          </p:cNvPr>
          <p:cNvSpPr/>
          <p:nvPr/>
        </p:nvSpPr>
        <p:spPr>
          <a:xfrm rot="5400000" flipV="1">
            <a:off x="5779113" y="2949106"/>
            <a:ext cx="6316584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....…..….………....………….</a:t>
            </a:r>
            <a:endParaRPr lang="es-ES" sz="36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25" name="Picture 8" descr="h14">
            <a:extLst>
              <a:ext uri="{FF2B5EF4-FFF2-40B4-BE49-F238E27FC236}">
                <a16:creationId xmlns:a16="http://schemas.microsoft.com/office/drawing/2014/main" id="{82D31256-8B4B-4B71-A324-556CB80263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320" y="1774622"/>
            <a:ext cx="1924559" cy="18508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Text Box 47">
            <a:extLst>
              <a:ext uri="{FF2B5EF4-FFF2-40B4-BE49-F238E27FC236}">
                <a16:creationId xmlns:a16="http://schemas.microsoft.com/office/drawing/2014/main" id="{2872751B-49D5-4A5F-B280-BA8769D8387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80645" y="2470907"/>
            <a:ext cx="169009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de-DE" altLang="cs-CZ" sz="1200" b="1" dirty="0">
                <a:solidFill>
                  <a:srgbClr val="FF0000"/>
                </a:solidFill>
              </a:rPr>
              <a:t>Irgendwann </a:t>
            </a:r>
            <a:r>
              <a:rPr lang="de-DE" altLang="cs-CZ" sz="1200" b="1" dirty="0" err="1">
                <a:solidFill>
                  <a:srgbClr val="FF0000"/>
                </a:solidFill>
              </a:rPr>
              <a:t>muas</a:t>
            </a:r>
            <a:endParaRPr lang="cs-CZ" altLang="cs-CZ" sz="1200" b="1" dirty="0">
              <a:solidFill>
                <a:srgbClr val="FF0000"/>
              </a:solidFill>
            </a:endParaRPr>
          </a:p>
          <a:p>
            <a:pPr algn="ctr"/>
            <a:r>
              <a:rPr lang="de-DE" altLang="cs-CZ" sz="1200" b="1" dirty="0">
                <a:solidFill>
                  <a:srgbClr val="FF0000"/>
                </a:solidFill>
              </a:rPr>
              <a:t> a jeder </a:t>
            </a:r>
            <a:r>
              <a:rPr lang="de-DE" altLang="cs-CZ" sz="1200" b="1" dirty="0" err="1">
                <a:solidFill>
                  <a:srgbClr val="FF0000"/>
                </a:solidFill>
              </a:rPr>
              <a:t>moi</a:t>
            </a:r>
            <a:r>
              <a:rPr lang="de-DE" altLang="cs-CZ" sz="1200" b="1" dirty="0">
                <a:solidFill>
                  <a:srgbClr val="FF0000"/>
                </a:solidFill>
              </a:rPr>
              <a:t> </a:t>
            </a:r>
            <a:r>
              <a:rPr lang="de-DE" altLang="cs-CZ" sz="1200" b="1" dirty="0" err="1">
                <a:solidFill>
                  <a:srgbClr val="FF0000"/>
                </a:solidFill>
              </a:rPr>
              <a:t>gehn</a:t>
            </a:r>
            <a:endParaRPr lang="nl-BE" altLang="cs-CZ" sz="1200" b="1" dirty="0">
              <a:solidFill>
                <a:srgbClr val="FF0000"/>
              </a:solidFill>
            </a:endParaRPr>
          </a:p>
        </p:txBody>
      </p:sp>
      <p:sp>
        <p:nvSpPr>
          <p:cNvPr id="27" name="Text Box 47">
            <a:extLst>
              <a:ext uri="{FF2B5EF4-FFF2-40B4-BE49-F238E27FC236}">
                <a16:creationId xmlns:a16="http://schemas.microsoft.com/office/drawing/2014/main" id="{DB0DC07D-E31B-4BDA-A9F9-1AC8FDA7D1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57191" y="3650110"/>
            <a:ext cx="144993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de-DE" altLang="cs-CZ" sz="1200" b="1" dirty="0">
                <a:solidFill>
                  <a:srgbClr val="FF0000"/>
                </a:solidFill>
              </a:rPr>
              <a:t>Der Mensch</a:t>
            </a:r>
            <a:endParaRPr lang="cs-CZ" altLang="cs-CZ" sz="1200" b="1" dirty="0">
              <a:solidFill>
                <a:srgbClr val="FF0000"/>
              </a:solidFill>
            </a:endParaRPr>
          </a:p>
          <a:p>
            <a:pPr algn="ctr"/>
            <a:r>
              <a:rPr lang="de-DE" altLang="cs-CZ" sz="1200" b="1" dirty="0">
                <a:solidFill>
                  <a:srgbClr val="FF0000"/>
                </a:solidFill>
              </a:rPr>
              <a:t> der Di versteht</a:t>
            </a:r>
            <a:endParaRPr lang="nl-BE" altLang="cs-CZ" sz="1200" b="1" dirty="0">
              <a:solidFill>
                <a:srgbClr val="FF0000"/>
              </a:solidFill>
            </a:endParaRPr>
          </a:p>
        </p:txBody>
      </p:sp>
      <p:sp>
        <p:nvSpPr>
          <p:cNvPr id="28" name="Text Box 47">
            <a:extLst>
              <a:ext uri="{FF2B5EF4-FFF2-40B4-BE49-F238E27FC236}">
                <a16:creationId xmlns:a16="http://schemas.microsoft.com/office/drawing/2014/main" id="{00F57D5D-FC4F-45B0-B810-1F2DDBAAA0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73297" y="4282280"/>
            <a:ext cx="171524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rgbClr val="FF0000"/>
                </a:solidFill>
              </a:rPr>
              <a:t>So ist das Leben</a:t>
            </a:r>
            <a:endParaRPr lang="nl-BE" altLang="cs-CZ" sz="1200" b="1" dirty="0">
              <a:solidFill>
                <a:srgbClr val="FF0000"/>
              </a:solidFill>
            </a:endParaRPr>
          </a:p>
        </p:txBody>
      </p:sp>
      <p:sp>
        <p:nvSpPr>
          <p:cNvPr id="29" name="Text Box 47">
            <a:extLst>
              <a:ext uri="{FF2B5EF4-FFF2-40B4-BE49-F238E27FC236}">
                <a16:creationId xmlns:a16="http://schemas.microsoft.com/office/drawing/2014/main" id="{43692F6C-CC9C-41AB-8E6A-C67A66C9AC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33324" y="5478873"/>
            <a:ext cx="171524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 dirty="0">
                <a:solidFill>
                  <a:srgbClr val="FF0000"/>
                </a:solidFill>
              </a:rPr>
              <a:t>Au revoir chérie</a:t>
            </a:r>
          </a:p>
        </p:txBody>
      </p:sp>
      <p:sp>
        <p:nvSpPr>
          <p:cNvPr id="30" name="Text Box 47">
            <a:extLst>
              <a:ext uri="{FF2B5EF4-FFF2-40B4-BE49-F238E27FC236}">
                <a16:creationId xmlns:a16="http://schemas.microsoft.com/office/drawing/2014/main" id="{2A245F7E-6E4B-4D01-B6E8-581C86B694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23147" y="3094175"/>
            <a:ext cx="156539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 dirty="0">
                <a:solidFill>
                  <a:srgbClr val="FF0000"/>
                </a:solidFill>
              </a:rPr>
              <a:t>Schenk mir dein Herz</a:t>
            </a:r>
          </a:p>
        </p:txBody>
      </p:sp>
      <p:pic>
        <p:nvPicPr>
          <p:cNvPr id="34" name="Obrázek 33">
            <a:extLst>
              <a:ext uri="{FF2B5EF4-FFF2-40B4-BE49-F238E27FC236}">
                <a16:creationId xmlns:a16="http://schemas.microsoft.com/office/drawing/2014/main" id="{E881739A-D92A-4364-BE32-E852B249C103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 flipV="1">
            <a:off x="555544" y="1364695"/>
            <a:ext cx="302979" cy="306585"/>
          </a:xfrm>
          <a:prstGeom prst="rect">
            <a:avLst/>
          </a:prstGeom>
        </p:spPr>
      </p:pic>
      <p:pic>
        <p:nvPicPr>
          <p:cNvPr id="35" name="Obrázek 34">
            <a:extLst>
              <a:ext uri="{FF2B5EF4-FFF2-40B4-BE49-F238E27FC236}">
                <a16:creationId xmlns:a16="http://schemas.microsoft.com/office/drawing/2014/main" id="{1CAE4002-D90E-462A-A488-DF7CCACCC0C4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582028" y="5122549"/>
            <a:ext cx="205433" cy="207878"/>
          </a:xfrm>
          <a:prstGeom prst="rect">
            <a:avLst/>
          </a:prstGeom>
        </p:spPr>
      </p:pic>
      <p:sp>
        <p:nvSpPr>
          <p:cNvPr id="36" name="WordArt 72">
            <a:extLst>
              <a:ext uri="{FF2B5EF4-FFF2-40B4-BE49-F238E27FC236}">
                <a16:creationId xmlns:a16="http://schemas.microsoft.com/office/drawing/2014/main" id="{87DD9BE0-AACB-4F60-A2BE-17E00F72CD0F}"/>
              </a:ext>
            </a:extLst>
          </p:cNvPr>
          <p:cNvSpPr>
            <a:spLocks noChangeAspect="1" noChangeArrowheads="1" noChangeShapeType="1" noTextEdit="1"/>
          </p:cNvSpPr>
          <p:nvPr/>
        </p:nvSpPr>
        <p:spPr bwMode="auto">
          <a:xfrm>
            <a:off x="1248786" y="3686950"/>
            <a:ext cx="1051018" cy="1127484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0474151"/>
              </a:avLst>
            </a:prstTxWarp>
          </a:bodyPr>
          <a:lstStyle/>
          <a:p>
            <a:pPr algn="ctr"/>
            <a:r>
              <a:rPr lang="en-US" sz="2000" b="1" kern="10" dirty="0">
                <a:solidFill>
                  <a:schemeClr val="tx2">
                    <a:lumMod val="95000"/>
                    <a:lumOff val="5000"/>
                  </a:schemeClr>
                </a:solidFill>
                <a:cs typeface="Arial" panose="020B0604020202020204" pitchFamily="34" charset="0"/>
              </a:rPr>
              <a:t>p</a:t>
            </a:r>
            <a:r>
              <a:rPr lang="cs-CZ" sz="2000" b="1" kern="10" dirty="0" err="1">
                <a:solidFill>
                  <a:schemeClr val="tx2">
                    <a:lumMod val="95000"/>
                    <a:lumOff val="5000"/>
                  </a:schemeClr>
                </a:solidFill>
                <a:cs typeface="Arial" panose="020B0604020202020204" pitchFamily="34" charset="0"/>
              </a:rPr>
              <a:t>resentation</a:t>
            </a:r>
            <a:r>
              <a:rPr lang="en-US" sz="2000" b="1" kern="10" dirty="0">
                <a:solidFill>
                  <a:schemeClr val="tx2">
                    <a:lumMod val="95000"/>
                    <a:lumOff val="5000"/>
                  </a:schemeClr>
                </a:solidFill>
                <a:cs typeface="Arial" panose="020B0604020202020204" pitchFamily="34" charset="0"/>
              </a:rPr>
              <a:t> by </a:t>
            </a:r>
            <a:r>
              <a:rPr lang="en-US" sz="2000" b="1" kern="10" dirty="0" err="1">
                <a:solidFill>
                  <a:schemeClr val="tx2">
                    <a:lumMod val="95000"/>
                    <a:lumOff val="5000"/>
                  </a:schemeClr>
                </a:solidFill>
                <a:cs typeface="Arial" panose="020B0604020202020204" pitchFamily="34" charset="0"/>
              </a:rPr>
              <a:t>y@t@t</a:t>
            </a:r>
            <a:r>
              <a:rPr lang="en-US" sz="2000" b="1" kern="10" dirty="0">
                <a:solidFill>
                  <a:schemeClr val="tx2">
                    <a:lumMod val="95000"/>
                    <a:lumOff val="5000"/>
                  </a:schemeClr>
                </a:solidFill>
                <a:cs typeface="Arial" panose="020B0604020202020204" pitchFamily="34" charset="0"/>
              </a:rPr>
              <a:t>@</a:t>
            </a:r>
            <a:endParaRPr lang="cs-CZ" sz="2000" b="1" kern="10" dirty="0">
              <a:solidFill>
                <a:schemeClr val="tx2">
                  <a:lumMod val="95000"/>
                  <a:lumOff val="5000"/>
                </a:schemeClr>
              </a:solidFill>
              <a:cs typeface="Arial" panose="020B0604020202020204" pitchFamily="34" charset="0"/>
            </a:endParaRPr>
          </a:p>
        </p:txBody>
      </p:sp>
      <p:pic>
        <p:nvPicPr>
          <p:cNvPr id="37" name="Obrázek 36">
            <a:extLst>
              <a:ext uri="{FF2B5EF4-FFF2-40B4-BE49-F238E27FC236}">
                <a16:creationId xmlns:a16="http://schemas.microsoft.com/office/drawing/2014/main" id="{B65E6F33-F16F-43A3-AACF-6B92FF9FAAB8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262" y="3181268"/>
            <a:ext cx="646332" cy="646332"/>
          </a:xfrm>
          <a:prstGeom prst="rect">
            <a:avLst/>
          </a:prstGeom>
        </p:spPr>
      </p:pic>
      <p:pic>
        <p:nvPicPr>
          <p:cNvPr id="32" name="Obrázek 31">
            <a:extLst>
              <a:ext uri="{FF2B5EF4-FFF2-40B4-BE49-F238E27FC236}">
                <a16:creationId xmlns:a16="http://schemas.microsoft.com/office/drawing/2014/main" id="{524D6534-1127-40E7-9B38-023FB7B8929A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7078" y="4708474"/>
            <a:ext cx="773539" cy="1125996"/>
          </a:xfrm>
          <a:prstGeom prst="rect">
            <a:avLst/>
          </a:prstGeom>
        </p:spPr>
      </p:pic>
      <p:pic>
        <p:nvPicPr>
          <p:cNvPr id="3" name="Obrázek 2">
            <a:extLst>
              <a:ext uri="{FF2B5EF4-FFF2-40B4-BE49-F238E27FC236}">
                <a16:creationId xmlns:a16="http://schemas.microsoft.com/office/drawing/2014/main" id="{7ED071C9-4909-4A23-953D-2E49D818E5FB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0811" y="1893685"/>
            <a:ext cx="4275864" cy="4197782"/>
          </a:xfrm>
          <a:prstGeom prst="rect">
            <a:avLst/>
          </a:prstGeom>
        </p:spPr>
      </p:pic>
      <p:sp>
        <p:nvSpPr>
          <p:cNvPr id="24" name="Obdélník 23">
            <a:extLst>
              <a:ext uri="{FF2B5EF4-FFF2-40B4-BE49-F238E27FC236}">
                <a16:creationId xmlns:a16="http://schemas.microsoft.com/office/drawing/2014/main" id="{78862F85-114F-42BF-9E0D-69FEF4352319}"/>
              </a:ext>
            </a:extLst>
          </p:cNvPr>
          <p:cNvSpPr/>
          <p:nvPr/>
        </p:nvSpPr>
        <p:spPr>
          <a:xfrm>
            <a:off x="4581635" y="1823194"/>
            <a:ext cx="703077" cy="227094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Obdélník 37">
            <a:extLst>
              <a:ext uri="{FF2B5EF4-FFF2-40B4-BE49-F238E27FC236}">
                <a16:creationId xmlns:a16="http://schemas.microsoft.com/office/drawing/2014/main" id="{3A519B53-2EA7-4699-BDB9-7D577195FC7D}"/>
              </a:ext>
            </a:extLst>
          </p:cNvPr>
          <p:cNvSpPr/>
          <p:nvPr/>
        </p:nvSpPr>
        <p:spPr>
          <a:xfrm>
            <a:off x="7249286" y="705997"/>
            <a:ext cx="1727389" cy="296732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Rovnoramenný trojúhelník 30">
            <a:extLst>
              <a:ext uri="{FF2B5EF4-FFF2-40B4-BE49-F238E27FC236}">
                <a16:creationId xmlns:a16="http://schemas.microsoft.com/office/drawing/2014/main" id="{D2F63C9E-90FD-43DF-96D9-0C4075176E71}"/>
              </a:ext>
            </a:extLst>
          </p:cNvPr>
          <p:cNvSpPr/>
          <p:nvPr/>
        </p:nvSpPr>
        <p:spPr>
          <a:xfrm rot="14692649">
            <a:off x="4493015" y="3194225"/>
            <a:ext cx="1060704" cy="914400"/>
          </a:xfrm>
          <a:prstGeom prst="triangl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Rovnoramenný trojúhelník 32">
            <a:extLst>
              <a:ext uri="{FF2B5EF4-FFF2-40B4-BE49-F238E27FC236}">
                <a16:creationId xmlns:a16="http://schemas.microsoft.com/office/drawing/2014/main" id="{D4D294A8-2066-4B8C-8DA5-8617A667747E}"/>
              </a:ext>
            </a:extLst>
          </p:cNvPr>
          <p:cNvSpPr/>
          <p:nvPr/>
        </p:nvSpPr>
        <p:spPr>
          <a:xfrm rot="19803895">
            <a:off x="4976479" y="3599688"/>
            <a:ext cx="517574" cy="508003"/>
          </a:xfrm>
          <a:prstGeom prst="triangl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Obdélník 38">
            <a:extLst>
              <a:ext uri="{FF2B5EF4-FFF2-40B4-BE49-F238E27FC236}">
                <a16:creationId xmlns:a16="http://schemas.microsoft.com/office/drawing/2014/main" id="{390CBD78-5749-42DC-84B3-3F68D8AFB7AD}"/>
              </a:ext>
            </a:extLst>
          </p:cNvPr>
          <p:cNvSpPr/>
          <p:nvPr/>
        </p:nvSpPr>
        <p:spPr>
          <a:xfrm>
            <a:off x="4459698" y="5476034"/>
            <a:ext cx="307592" cy="62719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Rovnoramenný trojúhelník 39">
            <a:extLst>
              <a:ext uri="{FF2B5EF4-FFF2-40B4-BE49-F238E27FC236}">
                <a16:creationId xmlns:a16="http://schemas.microsoft.com/office/drawing/2014/main" id="{44A62E73-6A89-4032-8C00-D52ABE7B7BDD}"/>
              </a:ext>
            </a:extLst>
          </p:cNvPr>
          <p:cNvSpPr/>
          <p:nvPr/>
        </p:nvSpPr>
        <p:spPr>
          <a:xfrm rot="1422989">
            <a:off x="7459898" y="2961339"/>
            <a:ext cx="1771306" cy="1052604"/>
          </a:xfrm>
          <a:prstGeom prst="triangl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3 Rectángulo">
            <a:extLst>
              <a:ext uri="{FF2B5EF4-FFF2-40B4-BE49-F238E27FC236}">
                <a16:creationId xmlns:a16="http://schemas.microsoft.com/office/drawing/2014/main" id="{DE2CE9EB-9725-49FB-956B-1F72C62B8A45}"/>
              </a:ext>
            </a:extLst>
          </p:cNvPr>
          <p:cNvSpPr/>
          <p:nvPr/>
        </p:nvSpPr>
        <p:spPr>
          <a:xfrm>
            <a:off x="372148" y="487953"/>
            <a:ext cx="8981352" cy="132343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</a:t>
            </a:r>
            <a:r>
              <a:rPr lang="en-US" sz="44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The best songs with Tom</a:t>
            </a:r>
            <a:r>
              <a:rPr lang="cs-CZ" sz="44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my</a:t>
            </a:r>
          </a:p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</a:t>
            </a:r>
            <a:r>
              <a:rPr lang="de-DE" sz="36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Die besten Lieder</a:t>
            </a:r>
            <a:r>
              <a:rPr lang="cs-CZ" sz="36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de-DE" sz="36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mit Tommy</a:t>
            </a:r>
            <a:endParaRPr lang="es-ES" sz="36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43" name="Picture 20">
            <a:hlinkClick r:id="" action="ppaction://noaction">
              <a:snd r:embed="rId18" name="6.Goodbye Adieu und auf Wiedersehn.wav"/>
            </a:hlinkClick>
            <a:extLst>
              <a:ext uri="{FF2B5EF4-FFF2-40B4-BE49-F238E27FC236}">
                <a16:creationId xmlns:a16="http://schemas.microsoft.com/office/drawing/2014/main" id="{4D516D37-0570-47B7-AA38-298BBA102CF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1517" y="4821035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" name="Text Box 47">
            <a:extLst>
              <a:ext uri="{FF2B5EF4-FFF2-40B4-BE49-F238E27FC236}">
                <a16:creationId xmlns:a16="http://schemas.microsoft.com/office/drawing/2014/main" id="{CE708C3D-AE42-4C38-BC3A-4CF2462440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52045" y="4827317"/>
            <a:ext cx="171524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de-DE" altLang="cs-CZ" sz="1200" b="1">
                <a:solidFill>
                  <a:srgbClr val="FF0000"/>
                </a:solidFill>
              </a:rPr>
              <a:t>Goodbye Adieu und auf Wiedersehn</a:t>
            </a:r>
            <a:endParaRPr lang="nl-BE" altLang="cs-CZ" sz="1200" b="1" dirty="0">
              <a:solidFill>
                <a:srgbClr val="FF0000"/>
              </a:solidFill>
            </a:endParaRPr>
          </a:p>
        </p:txBody>
      </p:sp>
      <p:sp>
        <p:nvSpPr>
          <p:cNvPr id="45" name="Obdélník 44">
            <a:extLst>
              <a:ext uri="{FF2B5EF4-FFF2-40B4-BE49-F238E27FC236}">
                <a16:creationId xmlns:a16="http://schemas.microsoft.com/office/drawing/2014/main" id="{D925D39E-E6BF-4B19-9D0A-CDCD19392FF0}"/>
              </a:ext>
            </a:extLst>
          </p:cNvPr>
          <p:cNvSpPr/>
          <p:nvPr/>
        </p:nvSpPr>
        <p:spPr>
          <a:xfrm>
            <a:off x="8719710" y="3444232"/>
            <a:ext cx="258489" cy="914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3 Rectángulo">
            <a:extLst>
              <a:ext uri="{FF2B5EF4-FFF2-40B4-BE49-F238E27FC236}">
                <a16:creationId xmlns:a16="http://schemas.microsoft.com/office/drawing/2014/main" id="{3E9B735B-CF20-4A17-8D3D-4FDE860F7939}"/>
              </a:ext>
            </a:extLst>
          </p:cNvPr>
          <p:cNvSpPr/>
          <p:nvPr/>
        </p:nvSpPr>
        <p:spPr>
          <a:xfrm>
            <a:off x="0" y="6219707"/>
            <a:ext cx="9144000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www.yatata-blog.eu 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2648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  <p:sndAc>
          <p:stSnd>
            <p:snd r:embed="rId2" name="7.Au revoir chérie.wav"/>
          </p:stSnd>
        </p:sndAc>
      </p:transition>
    </mc:Choice>
    <mc:Fallback xmlns="">
      <p:transition spd="slow">
        <p:split orient="vert"/>
        <p:sndAc>
          <p:stSnd>
            <p:snd r:embed="rId19" name="7.Au revoir chéri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26" grpId="0"/>
      <p:bldP spid="27" grpId="0"/>
      <p:bldP spid="28" grpId="0"/>
      <p:bldP spid="29" grpId="0"/>
      <p:bldP spid="30" grpId="0"/>
      <p:bldP spid="36" grpId="0"/>
      <p:bldP spid="44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221</TotalTime>
  <Words>71</Words>
  <Application>Microsoft Office PowerPoint</Application>
  <PresentationFormat>Předvádění na obrazovce (4:3)</PresentationFormat>
  <Paragraphs>19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5" baseType="lpstr">
      <vt:lpstr>Arial</vt:lpstr>
      <vt:lpstr>Calibri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54</cp:revision>
  <dcterms:created xsi:type="dcterms:W3CDTF">2020-02-21T13:54:42Z</dcterms:created>
  <dcterms:modified xsi:type="dcterms:W3CDTF">2022-12-19T12:01:44Z</dcterms:modified>
</cp:coreProperties>
</file>