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CABDE-EA23-87B0-72D8-927C594230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5C7B6EC-4FE9-BCEB-42CB-88F5DD7B3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AD790A-542A-7196-3A61-C1558C039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A0FD2C-0310-EA16-2E2E-F5AAF34E5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102CB7-713E-2F9A-0996-5646E3036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696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22CC2-80A1-43A0-529C-CF8CE6C5D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44BED3-D5E4-4737-D375-D56ABAA36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6E69D0-9193-87A4-EFD6-BE1E1DDA0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F8DD11-7D2A-9960-F21B-21E637B23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3903EF-EA53-CB62-C254-535B9773B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11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A1E6B-3FF7-7172-A59E-4BFDA30A5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025A5A-7422-1219-F482-2A6F636D9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38C9A5-53EE-ACF7-9DBE-B9E32051B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96D77C-DCFF-9B5D-110A-7CA5F6ECE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9B5CA0-C6D7-C945-7BB5-B070FE07A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779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96313-42B2-43D2-B66F-CF1DF484B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540900-6E7C-EBB3-D9F5-46CCE76C2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BBFC41-39F3-922A-BC41-F8131E545F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805586-039D-CA05-F36D-A488D01EF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DD2E62-C1A4-B468-12DE-660C0278A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426152-0DDF-9B9D-0258-438FD64B0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14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FA032-C869-3A01-6A70-67DCC33B8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DEC435-DDC6-F80A-049F-E953034A1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BAC7B58-B67B-7081-9FFA-2D80334563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0AEA863-7F44-E20C-7443-69B7B95D81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43DB22D-5020-D0A3-53B7-4B949270E5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8527264-AA2E-3646-B5EC-36422AAF7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E7FB3F3-3EAB-E491-E827-129719E63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CDFE46-E3B1-6574-E13D-FB72751D1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68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7EB0E-54D4-82DC-036E-5C60B925A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6BAF9FB-5D2D-669D-4B97-82F1D5C21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C3A114-F7A7-7C88-7DF5-DD3DD28E1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1CE6134-8AB0-3EC8-AC67-510ACD4D4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319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EDD42F8-82F9-F654-09FA-B2BABF8E8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FA7BF4-7D4B-C24C-91EA-CEDEBE63E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1629861-0D70-5A2C-D1D8-8CCB20D55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19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6F633-98C9-8653-A171-4AAA9ECD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C5FF69-5501-D061-741B-B84B3E01A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212C05-DC5F-70A0-22EE-E5275C132B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392121-1E3D-C9B8-7817-846E2808E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653B5C-3F66-B024-C0BC-B1D0030E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0A8FDC-8A15-7EB3-DC70-18B2A0A8D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136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D596D-26BB-61A2-1B98-B67196367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0C51687-519F-B011-06F0-6FA7493755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9398F0-561E-78A5-18F2-B194D2B127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C34872F-8B53-DA85-57B9-8CE79F633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B03347-A8F3-A7D5-6E69-16DC3EE0D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C6CE5E-0F8A-1400-70D3-E9EA37458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2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6C2703-499E-3270-2D86-CD7A81EFF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02D187-C3EA-E0F7-F89C-800CFE205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380D96-F874-8021-74AF-8EA32709A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142CDE-8363-A6B5-9F5D-A2DFB6B3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9FA3C4-28D9-EF36-EF37-6A64585DD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787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AA3D531-F840-D2E5-0498-00C26FE88F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C29309-75D8-93C6-81CD-33459265C6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C27291-5322-AACC-AC2B-428152A7F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BB4889-C4FA-66D8-9CDB-A5F12F514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2144BB-0C7E-591F-5442-6DB66C391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69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D81D159-CE23-6159-C3E1-C8D020AE9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173D75-EECA-F737-5DB5-C15519EDC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31E01A-9E58-38FD-33C1-34FDB5DAEB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0B229-BE4D-40B3-A4B4-22B6448FB3DE}" type="datetimeFigureOut">
              <a:rPr lang="fr-FR" smtClean="0"/>
              <a:t>18/12/2022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C0F674-0FD8-3E7B-FF96-BA940ADED4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A5BBE0-52BC-CA47-F8BA-6A42E930BE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72496-1E28-4CC2-9B79-22EF3C72C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414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1DF0286-7E67-76A5-CF30-31730693D8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59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  <p:sndAc>
          <p:endSnd/>
        </p:sndAc>
      </p:transition>
    </mc:Choice>
    <mc:Fallback>
      <p:transition spd="slow" advClick="0" advTm="7000">
        <p:fade/>
        <p:sndAc>
          <p:endSnd/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montagne, cheveux&#10;&#10;Description générée automatiquement">
            <a:extLst>
              <a:ext uri="{FF2B5EF4-FFF2-40B4-BE49-F238E27FC236}">
                <a16:creationId xmlns:a16="http://schemas.microsoft.com/office/drawing/2014/main" id="{F7D92A87-D5A0-9DCE-5310-584DFF6D7A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4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ersonne, habits&#10;&#10;Description générée automatiquement">
            <a:extLst>
              <a:ext uri="{FF2B5EF4-FFF2-40B4-BE49-F238E27FC236}">
                <a16:creationId xmlns:a16="http://schemas.microsoft.com/office/drawing/2014/main" id="{E0981F1E-38FF-2209-0C8D-0FD4DDE8D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72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115A9B6-1AAA-85A5-061E-40A8B8EAF4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39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personne, roche&#10;&#10;Description générée automatiquement">
            <a:extLst>
              <a:ext uri="{FF2B5EF4-FFF2-40B4-BE49-F238E27FC236}">
                <a16:creationId xmlns:a16="http://schemas.microsoft.com/office/drawing/2014/main" id="{DF9DC378-91D4-BC38-118B-C3D6FFD4FF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7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9D31A6C-CDCD-134E-8EFC-13C5D73A80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80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37873E62-2CA6-95FF-DB02-742E5CA219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63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personne, jeune&#10;&#10;Description générée automatiquement">
            <a:extLst>
              <a:ext uri="{FF2B5EF4-FFF2-40B4-BE49-F238E27FC236}">
                <a16:creationId xmlns:a16="http://schemas.microsoft.com/office/drawing/2014/main" id="{63DEB530-93A5-C040-E918-6313BA1AE5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83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coteau&#10;&#10;Description générée automatiquement">
            <a:extLst>
              <a:ext uri="{FF2B5EF4-FFF2-40B4-BE49-F238E27FC236}">
                <a16:creationId xmlns:a16="http://schemas.microsoft.com/office/drawing/2014/main" id="{B4A01B7E-72A1-A1AC-3CB1-1551A4E4F4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73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debout, nature&#10;&#10;Description générée automatiquement">
            <a:extLst>
              <a:ext uri="{FF2B5EF4-FFF2-40B4-BE49-F238E27FC236}">
                <a16:creationId xmlns:a16="http://schemas.microsoft.com/office/drawing/2014/main" id="{442E23C6-C01E-C07B-1A7C-8CEEF647D8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63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coteau&#10;&#10;Description générée automatiquement">
            <a:extLst>
              <a:ext uri="{FF2B5EF4-FFF2-40B4-BE49-F238E27FC236}">
                <a16:creationId xmlns:a16="http://schemas.microsoft.com/office/drawing/2014/main" id="{9EFB7964-5742-282A-38FD-84B6B18B7E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8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arbre, personne&#10;&#10;Description générée automatiquement">
            <a:extLst>
              <a:ext uri="{FF2B5EF4-FFF2-40B4-BE49-F238E27FC236}">
                <a16:creationId xmlns:a16="http://schemas.microsoft.com/office/drawing/2014/main" id="{3F7B6523-A06B-5EF7-4B33-242A6C3EF4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69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0138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3421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9856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Grand écran</PresentationFormat>
  <Paragraphs>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2022-12-18T15:57:41Z</dcterms:created>
  <dcterms:modified xsi:type="dcterms:W3CDTF">2022-12-18T16:14:24Z</dcterms:modified>
</cp:coreProperties>
</file>