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26" Type="http://schemas.openxmlformats.org/officeDocument/2006/relationships/image" Target="../media/image7.png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5" Type="http://schemas.openxmlformats.org/officeDocument/2006/relationships/audio" Target="../media/audio18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24" Type="http://schemas.openxmlformats.org/officeDocument/2006/relationships/audio" Target="../media/audio17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audio" Target="../media/audio16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Relationship Id="rId22" Type="http://schemas.openxmlformats.org/officeDocument/2006/relationships/audio" Target="../media/audio15.wav"/><Relationship Id="rId27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D625F1B-02F1-5AE3-A2B5-109B4B812CE2}"/>
              </a:ext>
            </a:extLst>
          </p:cNvPr>
          <p:cNvSpPr/>
          <p:nvPr/>
        </p:nvSpPr>
        <p:spPr>
          <a:xfrm>
            <a:off x="0" y="2564904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 adventní pohodě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F45F3310-B9BB-42D6-A819-07E7C6816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F02A4040-0B1E-455C-8BCC-EAF30323D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Rectangle 4">
            <a:extLst>
              <a:ext uri="{FF2B5EF4-FFF2-40B4-BE49-F238E27FC236}">
                <a16:creationId xmlns:a16="http://schemas.microsoft.com/office/drawing/2014/main" id="{8A22E864-3156-49D1-808B-D082F31E7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77" name="Picture 5">
            <a:extLst>
              <a:ext uri="{FF2B5EF4-FFF2-40B4-BE49-F238E27FC236}">
                <a16:creationId xmlns:a16="http://schemas.microsoft.com/office/drawing/2014/main" id="{4921BE5D-9C54-4250-869C-4CD4827CA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5020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5DF108E-EAF6-46DB-B077-1F8000630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9" name="Rectangle 7">
            <a:extLst>
              <a:ext uri="{FF2B5EF4-FFF2-40B4-BE49-F238E27FC236}">
                <a16:creationId xmlns:a16="http://schemas.microsoft.com/office/drawing/2014/main" id="{699CD2E2-C562-47F9-A1DF-20DECEE6A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16575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F1161B5F-B831-45E3-8ABE-7E8EAD2F0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557338"/>
            <a:ext cx="3246437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FE22D754-3A84-4BD4-A490-959F5B99D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196975"/>
            <a:ext cx="86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Adoro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3082" name="Rectangle 10">
            <a:extLst>
              <a:ext uri="{FF2B5EF4-FFF2-40B4-BE49-F238E27FC236}">
                <a16:creationId xmlns:a16="http://schemas.microsoft.com/office/drawing/2014/main" id="{EB2E6049-C23D-44C8-BDD7-502985531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83" name="Picture 11">
            <a:hlinkClick r:id="" action="ppaction://noaction" highlightClick="1">
              <a:snd r:embed="rId8" name="Adoro.wav"/>
            </a:hlinkClick>
            <a:extLst>
              <a:ext uri="{FF2B5EF4-FFF2-40B4-BE49-F238E27FC236}">
                <a16:creationId xmlns:a16="http://schemas.microsoft.com/office/drawing/2014/main" id="{59F9D005-2D90-4451-A8A8-310063B24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1255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>
            <a:hlinkClick r:id="" action="ppaction://noaction" highlightClick="1">
              <a:snd r:embed="rId10" name="Ballet of light.wav"/>
            </a:hlinkClick>
            <a:extLst>
              <a:ext uri="{FF2B5EF4-FFF2-40B4-BE49-F238E27FC236}">
                <a16:creationId xmlns:a16="http://schemas.microsoft.com/office/drawing/2014/main" id="{A5458493-C72D-48FC-AEEC-83BC67C28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732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6F70874B-3308-4D2F-BC7E-B1D85611A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252" y="1784673"/>
            <a:ext cx="11032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Ballet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  <a:r>
              <a:rPr lang="cs-CZ" altLang="cs-CZ" sz="1400" b="1" dirty="0" err="1">
                <a:solidFill>
                  <a:srgbClr val="002060"/>
                </a:solidFill>
              </a:rPr>
              <a:t>of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light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86" name="Picture 14">
            <a:hlinkClick r:id="" action="ppaction://noaction" highlightClick="1">
              <a:snd r:embed="rId11" name="Fleur ďamoure.wav"/>
            </a:hlinkClick>
            <a:extLst>
              <a:ext uri="{FF2B5EF4-FFF2-40B4-BE49-F238E27FC236}">
                <a16:creationId xmlns:a16="http://schemas.microsoft.com/office/drawing/2014/main" id="{CCFB73A2-CEF9-492F-9D37-3125D6BE8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4209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EBF6770C-6DDA-4A2E-BDC0-3FA2B34F6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420938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Fleur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ďamoure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88" name="Picture 16">
            <a:hlinkClick r:id="" action="ppaction://noaction" highlightClick="1">
              <a:snd r:embed="rId12" name="Relaxing 1.wav"/>
            </a:hlinkClick>
            <a:extLst>
              <a:ext uri="{FF2B5EF4-FFF2-40B4-BE49-F238E27FC236}">
                <a16:creationId xmlns:a16="http://schemas.microsoft.com/office/drawing/2014/main" id="{3621A448-0336-4A12-8CAB-AA9F1D006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0686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76FB33A1-C380-482E-A133-EF7560FF7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141663"/>
            <a:ext cx="9350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1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0" name="Picture 18">
            <a:hlinkClick r:id="" action="ppaction://noaction" highlightClick="1">
              <a:snd r:embed="rId13" name="The end of august.wav"/>
            </a:hlinkClick>
            <a:extLst>
              <a:ext uri="{FF2B5EF4-FFF2-40B4-BE49-F238E27FC236}">
                <a16:creationId xmlns:a16="http://schemas.microsoft.com/office/drawing/2014/main" id="{13D8A9AB-FCE6-4238-AD61-FEAC99352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7163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E2D7EE0E-E884-442D-B452-895B56AAE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716338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The</a:t>
            </a:r>
            <a:r>
              <a:rPr lang="cs-CZ" altLang="cs-CZ" sz="1400" b="1" dirty="0">
                <a:solidFill>
                  <a:srgbClr val="002060"/>
                </a:solidFill>
              </a:rPr>
              <a:t> end </a:t>
            </a:r>
            <a:r>
              <a:rPr lang="cs-CZ" altLang="cs-CZ" sz="1400" b="1" dirty="0" err="1">
                <a:solidFill>
                  <a:srgbClr val="002060"/>
                </a:solidFill>
              </a:rPr>
              <a:t>of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august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2" name="Picture 20">
            <a:hlinkClick r:id="" action="ppaction://noaction" highlightClick="1">
              <a:snd r:embed="rId14" name="Guitar.wav"/>
            </a:hlinkClick>
            <a:extLst>
              <a:ext uri="{FF2B5EF4-FFF2-40B4-BE49-F238E27FC236}">
                <a16:creationId xmlns:a16="http://schemas.microsoft.com/office/drawing/2014/main" id="{30CA43C2-6ECB-4449-B2AA-246419FA3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365625"/>
            <a:ext cx="582613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333B717D-D11E-4697-9B7D-E78CFB466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4365625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Guitar</a:t>
            </a:r>
            <a:r>
              <a:rPr lang="cs-CZ" altLang="cs-CZ" sz="1400" b="1" dirty="0">
                <a:solidFill>
                  <a:srgbClr val="002060"/>
                </a:solidFill>
              </a:rPr>
              <a:t> and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violin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4" name="Picture 22">
            <a:hlinkClick r:id="" action="ppaction://noaction" highlightClick="1">
              <a:snd r:embed="rId15" name="Prierr pour.wav"/>
            </a:hlinkClick>
            <a:extLst>
              <a:ext uri="{FF2B5EF4-FFF2-40B4-BE49-F238E27FC236}">
                <a16:creationId xmlns:a16="http://schemas.microsoft.com/office/drawing/2014/main" id="{6D0EC7D1-D72A-4465-8EE6-E6283F0CF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84763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03224425-BDA4-417D-9781-9DFEC46F9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5084763"/>
            <a:ext cx="790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Prierr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pour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7" name="Picture 25">
            <a:hlinkClick r:id="" action="ppaction://noaction" highlightClick="1">
              <a:snd r:embed="rId16" name="Do not be sad.wav"/>
            </a:hlinkClick>
            <a:extLst>
              <a:ext uri="{FF2B5EF4-FFF2-40B4-BE49-F238E27FC236}">
                <a16:creationId xmlns:a16="http://schemas.microsoft.com/office/drawing/2014/main" id="{3D8D14ED-AA6D-454E-8B65-7259F02C1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1255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>
            <a:hlinkClick r:id="" action="ppaction://noaction" highlightClick="1">
              <a:snd r:embed="rId17" name="Te sigo amando.wav"/>
            </a:hlinkClick>
            <a:extLst>
              <a:ext uri="{FF2B5EF4-FFF2-40B4-BE49-F238E27FC236}">
                <a16:creationId xmlns:a16="http://schemas.microsoft.com/office/drawing/2014/main" id="{D8664FDA-984B-4475-817C-F44512C4D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7732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>
            <a:hlinkClick r:id="" action="ppaction://noaction" highlightClick="1">
              <a:snd r:embed="rId18" name="Peacefulness.wav"/>
            </a:hlinkClick>
            <a:extLst>
              <a:ext uri="{FF2B5EF4-FFF2-40B4-BE49-F238E27FC236}">
                <a16:creationId xmlns:a16="http://schemas.microsoft.com/office/drawing/2014/main" id="{D9CD9576-EC91-4CAE-8B7B-24B53279E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209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>
            <a:hlinkClick r:id="" action="ppaction://noaction" highlightClick="1">
              <a:snd r:embed="rId19" name="Relaxing 2.wav"/>
            </a:hlinkClick>
            <a:extLst>
              <a:ext uri="{FF2B5EF4-FFF2-40B4-BE49-F238E27FC236}">
                <a16:creationId xmlns:a16="http://schemas.microsoft.com/office/drawing/2014/main" id="{5F57B5A8-E099-4A5E-8032-F9BBC55D0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0686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D38AE210-874F-48EF-873A-2DBABFB2D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1125538"/>
            <a:ext cx="10810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Do not </a:t>
            </a:r>
            <a:r>
              <a:rPr lang="cs-CZ" altLang="cs-CZ" sz="1400" b="1" dirty="0" err="1">
                <a:solidFill>
                  <a:srgbClr val="002060"/>
                </a:solidFill>
              </a:rPr>
              <a:t>be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sad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42DFD3E-4D0D-473B-B021-88C37AD55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1773238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Te </a:t>
            </a:r>
            <a:r>
              <a:rPr lang="cs-CZ" altLang="cs-CZ" sz="1400" b="1" dirty="0" err="1">
                <a:solidFill>
                  <a:srgbClr val="002060"/>
                </a:solidFill>
              </a:rPr>
              <a:t>sigo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amando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7555BAE8-99E7-4714-ABA4-F1964F90D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2420938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Peace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fulness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ADAF4789-EDD6-488A-A094-3DF8C3F31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1416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2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05" name="Picture 33">
            <a:hlinkClick r:id="" action="ppaction://noaction" highlightClick="1">
              <a:snd r:embed="rId20" name="O mio babbino caro.wav"/>
            </a:hlinkClick>
            <a:extLst>
              <a:ext uri="{FF2B5EF4-FFF2-40B4-BE49-F238E27FC236}">
                <a16:creationId xmlns:a16="http://schemas.microsoft.com/office/drawing/2014/main" id="{BC2E310B-1B72-46F4-A7EA-5D4C431EF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7163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>
            <a:hlinkClick r:id="" action="ppaction://noaction" highlightClick="1">
              <a:snd r:embed="rId21" name="Relaxing 3.wav"/>
            </a:hlinkClick>
            <a:extLst>
              <a:ext uri="{FF2B5EF4-FFF2-40B4-BE49-F238E27FC236}">
                <a16:creationId xmlns:a16="http://schemas.microsoft.com/office/drawing/2014/main" id="{55CAF051-8AAE-4EEE-A195-1ED677C9C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365625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>
            <a:hlinkClick r:id="" action="ppaction://noaction" highlightClick="1">
              <a:snd r:embed="rId2" name="Desire to stay.wav"/>
            </a:hlinkClick>
            <a:extLst>
              <a:ext uri="{FF2B5EF4-FFF2-40B4-BE49-F238E27FC236}">
                <a16:creationId xmlns:a16="http://schemas.microsoft.com/office/drawing/2014/main" id="{7076C3BC-CBEF-416F-9617-DCE099CBB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84763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5EEBDA08-5A52-44E4-979B-1CBCE8F4F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644900"/>
            <a:ext cx="10080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O </a:t>
            </a:r>
            <a:r>
              <a:rPr lang="cs-CZ" altLang="cs-CZ" sz="1400" b="1" dirty="0" err="1">
                <a:solidFill>
                  <a:srgbClr val="002060"/>
                </a:solidFill>
              </a:rPr>
              <a:t>mio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  <a:r>
              <a:rPr lang="cs-CZ" altLang="cs-CZ" sz="1400" b="1" dirty="0" err="1">
                <a:solidFill>
                  <a:srgbClr val="002060"/>
                </a:solidFill>
              </a:rPr>
              <a:t>babbino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caro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778F10B9-2D4C-4D2E-BA57-BAF272DB9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44370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3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89104750-DE29-4C92-9734-F65DD1540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50847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Desire</a:t>
            </a:r>
            <a:r>
              <a:rPr lang="cs-CZ" altLang="cs-CZ" sz="1400" b="1" dirty="0">
                <a:solidFill>
                  <a:srgbClr val="002060"/>
                </a:solidFill>
              </a:rPr>
              <a:t> to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stay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11" name="Picture 39">
            <a:hlinkClick r:id="" action="ppaction://noaction" highlightClick="1">
              <a:snd r:embed="rId22" name="Ballerina.wav"/>
            </a:hlinkClick>
            <a:extLst>
              <a:ext uri="{FF2B5EF4-FFF2-40B4-BE49-F238E27FC236}">
                <a16:creationId xmlns:a16="http://schemas.microsoft.com/office/drawing/2014/main" id="{28D89B7A-4A43-4F49-91E6-11AF862F4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40">
            <a:hlinkClick r:id="" action="ppaction://noaction" highlightClick="1">
              <a:snd r:embed="rId23" name="Silk Road.wav"/>
            </a:hlinkClick>
            <a:extLst>
              <a:ext uri="{FF2B5EF4-FFF2-40B4-BE49-F238E27FC236}">
                <a16:creationId xmlns:a16="http://schemas.microsoft.com/office/drawing/2014/main" id="{00E409E0-BEE9-4545-97AA-115A127F4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724400"/>
            <a:ext cx="582613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3" name="Picture 41">
            <a:hlinkClick r:id="" action="ppaction://noaction" highlightClick="1">
              <a:snd r:embed="rId24" name="Soul.wav"/>
            </a:hlinkClick>
            <a:extLst>
              <a:ext uri="{FF2B5EF4-FFF2-40B4-BE49-F238E27FC236}">
                <a16:creationId xmlns:a16="http://schemas.microsoft.com/office/drawing/2014/main" id="{F3899AAE-D935-4D94-8B40-F1BC6C5DE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4" name="Picture 42">
            <a:hlinkClick r:id="" action="ppaction://noaction" highlightClick="1">
              <a:snd r:embed="rId25" name="Vals.wav"/>
            </a:hlinkClick>
            <a:extLst>
              <a:ext uri="{FF2B5EF4-FFF2-40B4-BE49-F238E27FC236}">
                <a16:creationId xmlns:a16="http://schemas.microsoft.com/office/drawing/2014/main" id="{0226EE9C-1AF4-4D20-9ABA-62F0DE7B8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C64A08B9-90B9-4E27-A547-B3214B31F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5300663"/>
            <a:ext cx="936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Ballerina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0F569FDC-D5F8-4031-96BD-96522D101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5300663"/>
            <a:ext cx="577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Silk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983976D7-D89D-4F18-B3D3-00ED4474A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5300663"/>
            <a:ext cx="5746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Soul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1D81D5AF-3208-403E-A491-F7972FFCE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5300663"/>
            <a:ext cx="7191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Vals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21" name="Picture 49">
            <a:extLst>
              <a:ext uri="{FF2B5EF4-FFF2-40B4-BE49-F238E27FC236}">
                <a16:creationId xmlns:a16="http://schemas.microsoft.com/office/drawing/2014/main" id="{AC1A36DC-34BB-44F0-86EF-1905BE1B8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628775"/>
            <a:ext cx="858838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2" name="Picture 50">
            <a:extLst>
              <a:ext uri="{FF2B5EF4-FFF2-40B4-BE49-F238E27FC236}">
                <a16:creationId xmlns:a16="http://schemas.microsoft.com/office/drawing/2014/main" id="{1417CDA1-B178-482E-A8DB-4EB592D15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0751">
            <a:off x="2779713" y="3279775"/>
            <a:ext cx="1800225" cy="117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3 Rectángulo">
            <a:extLst>
              <a:ext uri="{FF2B5EF4-FFF2-40B4-BE49-F238E27FC236}">
                <a16:creationId xmlns:a16="http://schemas.microsoft.com/office/drawing/2014/main" id="{DD929FEC-1586-4C4C-981B-ADB102AECDFC}"/>
              </a:ext>
            </a:extLst>
          </p:cNvPr>
          <p:cNvSpPr/>
          <p:nvPr/>
        </p:nvSpPr>
        <p:spPr>
          <a:xfrm>
            <a:off x="2296793" y="705748"/>
            <a:ext cx="42200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adventní pohodě 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2" name="3 Rectángulo">
            <a:extLst>
              <a:ext uri="{FF2B5EF4-FFF2-40B4-BE49-F238E27FC236}">
                <a16:creationId xmlns:a16="http://schemas.microsoft.com/office/drawing/2014/main" id="{008239AF-7A4B-4184-BF57-B0ACBEC8B5BC}"/>
              </a:ext>
            </a:extLst>
          </p:cNvPr>
          <p:cNvSpPr/>
          <p:nvPr/>
        </p:nvSpPr>
        <p:spPr>
          <a:xfrm>
            <a:off x="0" y="5667375"/>
            <a:ext cx="915828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Desire to stay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220</TotalTime>
  <Words>53</Words>
  <Application>Microsoft Office PowerPoint</Application>
  <PresentationFormat>Předvádění na obrazovce (4:3)</PresentationFormat>
  <Paragraphs>34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2022-12-18T14:09:43Z</dcterms:modified>
</cp:coreProperties>
</file>