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8" r:id="rId8"/>
    <p:sldId id="287" r:id="rId9"/>
    <p:sldId id="289" r:id="rId10"/>
    <p:sldId id="302" r:id="rId11"/>
    <p:sldId id="285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9" r:id="rId24"/>
    <p:sldId id="310" r:id="rId25"/>
    <p:sldId id="304" r:id="rId26"/>
    <p:sldId id="308" r:id="rId27"/>
    <p:sldId id="312" r:id="rId28"/>
    <p:sldId id="313" r:id="rId29"/>
    <p:sldId id="303" r:id="rId30"/>
    <p:sldId id="311" r:id="rId31"/>
    <p:sldId id="314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43DADE6-6F06-D4C1-05D9-AA98811A6600}"/>
              </a:ext>
            </a:extLst>
          </p:cNvPr>
          <p:cNvSpPr/>
          <p:nvPr/>
        </p:nvSpPr>
        <p:spPr>
          <a:xfrm>
            <a:off x="-168696" y="2731276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USA  37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B96935-2D47-C2D3-FF97-73E3415C4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757E1B3-5B60-D75B-6334-FB444E32916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55840" y="1412776"/>
            <a:ext cx="2664296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05F4DF88-4D2C-0600-B156-6E89CB477AE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96475" y="2534789"/>
            <a:ext cx="2139457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 I will come back to you one day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1 I will come back to you one 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9AD13D6-B448-CD91-6BD8-88F038910EB9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7">
            <a:extLst>
              <a:ext uri="{FF2B5EF4-FFF2-40B4-BE49-F238E27FC236}">
                <a16:creationId xmlns:a16="http://schemas.microsoft.com/office/drawing/2014/main" id="{506923BD-CE23-5751-61E7-0BEAE93AC5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2" y="6046857"/>
            <a:ext cx="1235409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United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States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America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Etats-Unis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d'Amerique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Verenigde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Staten</a:t>
            </a:r>
            <a:r>
              <a:rPr lang="cs-CZ" altLang="cs-CZ" sz="2000" b="1" dirty="0">
                <a:solidFill>
                  <a:srgbClr val="FF0000"/>
                </a:solidFill>
              </a:rPr>
              <a:t> van Amerika  Stany </a:t>
            </a:r>
            <a:r>
              <a:rPr lang="cs-CZ" altLang="cs-CZ" sz="2000" b="1" dirty="0" err="1">
                <a:solidFill>
                  <a:srgbClr val="FF0000"/>
                </a:solidFill>
              </a:rPr>
              <a:t>Zjednoczone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Ameryki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Vereinigte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Staaten</a:t>
            </a:r>
            <a:r>
              <a:rPr lang="cs-CZ" altLang="cs-CZ" sz="2000" b="1" dirty="0">
                <a:solidFill>
                  <a:srgbClr val="FF0000"/>
                </a:solidFill>
              </a:rPr>
              <a:t> von Amerika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Estados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Unidos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América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Сполучені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Штати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Америки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0A85EFA-D499-DFEA-1476-30C1F5BC6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3949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A994E99C-8274-E28F-767A-ED928EE66B4F}"/>
              </a:ext>
            </a:extLst>
          </p:cNvPr>
          <p:cNvSpPr/>
          <p:nvPr/>
        </p:nvSpPr>
        <p:spPr>
          <a:xfrm>
            <a:off x="5735960" y="978961"/>
            <a:ext cx="2808312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USA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37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41AF5D-D1E1-6C4A-454D-9B6CF14D4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F01CCB-0454-19D2-BE81-2E19AE563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079AF8-64EE-9812-1501-197CDFD3C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8623C8-4502-7F41-D90B-AF8E2D2A2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0C4F7F-C105-4852-2CA0-99558CE75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96069C-A604-EF87-3022-D403A7C4F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9D3DF5-F4F4-2CE8-FB4E-C430781AA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DEDC61-6A0F-10F0-AE5E-48C940202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21D6C2-5298-A8B6-DA98-7B6737B27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4A64A1-D4BB-2437-EF6F-EB42619AD0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60FC30-C0D7-FDCC-14E1-1C12C7DFC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1F4DF4-926E-F5EE-AF7F-9D1A6533F4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86211A-01E6-B12C-E789-6BB1D10F1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096738-49A0-27B8-55FE-B464158F3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E0976E-C755-6CDD-D7E3-C9CA1F30D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D53286-9141-D8DB-4FF4-47EDD3B59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0964C7-A10E-F0EB-BBC2-CA274F829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676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E04352-E6E6-4148-1463-5A74E3D9A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46DC01-4014-5BBF-F4FA-A07D9A847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A428B4-0E9C-B208-E37C-43C8818CC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7A0CDE-EC61-98FA-95F9-7094AA5EE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E3A315-DC88-1AB0-C8F0-D4A622504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946877-4DF9-D17C-8C57-D4C21268D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E0B68D-527E-2AE5-4DEF-C6181F5AF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8393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663914-643A-D1DC-FDDE-C816F1313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6816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C5C47A-E381-C856-A45E-970CFCFF1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4DD026-31B7-D848-4032-A5A78622B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401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7DE351-4EA5-C188-FD59-BA676B23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700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3AC7D54-0255-E497-53C2-300ED27F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FAEE914-A3A9-842C-7066-1DBB60F64C34}"/>
              </a:ext>
            </a:extLst>
          </p:cNvPr>
          <p:cNvSpPr/>
          <p:nvPr/>
        </p:nvSpPr>
        <p:spPr>
          <a:xfrm>
            <a:off x="4418074" y="5072059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5B138643-1768-2D00-E8A1-F146550D76E5}"/>
              </a:ext>
            </a:extLst>
          </p:cNvPr>
          <p:cNvSpPr/>
          <p:nvPr/>
        </p:nvSpPr>
        <p:spPr>
          <a:xfrm>
            <a:off x="551384" y="5039291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FF40945-66B8-3BBB-3549-F5094C92B4AB}"/>
              </a:ext>
            </a:extLst>
          </p:cNvPr>
          <p:cNvSpPr/>
          <p:nvPr/>
        </p:nvSpPr>
        <p:spPr>
          <a:xfrm>
            <a:off x="9599387" y="5055862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12479D55-73B8-0CA5-2DE6-C12260A0B4C8}"/>
              </a:ext>
            </a:extLst>
          </p:cNvPr>
          <p:cNvSpPr/>
          <p:nvPr/>
        </p:nvSpPr>
        <p:spPr>
          <a:xfrm>
            <a:off x="551384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AE653F71-938F-77DA-270F-DC08CF96E99B}"/>
              </a:ext>
            </a:extLst>
          </p:cNvPr>
          <p:cNvSpPr/>
          <p:nvPr/>
        </p:nvSpPr>
        <p:spPr>
          <a:xfrm>
            <a:off x="7550295" y="483521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6B229DD2-C3E1-FBB7-7968-0B6D186B00F0}"/>
              </a:ext>
            </a:extLst>
          </p:cNvPr>
          <p:cNvSpPr/>
          <p:nvPr/>
        </p:nvSpPr>
        <p:spPr>
          <a:xfrm>
            <a:off x="4655840" y="793294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262</TotalTime>
  <Words>86</Words>
  <Application>Microsoft Office PowerPoint</Application>
  <PresentationFormat>Širokoúhlá obrazovka</PresentationFormat>
  <Paragraphs>16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89</cp:revision>
  <dcterms:created xsi:type="dcterms:W3CDTF">2020-02-21T13:54:42Z</dcterms:created>
  <dcterms:modified xsi:type="dcterms:W3CDTF">2022-12-17T10:14:58Z</dcterms:modified>
</cp:coreProperties>
</file>