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5" r:id="rId2"/>
    <p:sldId id="277" r:id="rId3"/>
    <p:sldId id="256" r:id="rId4"/>
    <p:sldId id="257" r:id="rId5"/>
    <p:sldId id="258" r:id="rId6"/>
    <p:sldId id="259" r:id="rId7"/>
    <p:sldId id="269" r:id="rId8"/>
    <p:sldId id="260" r:id="rId9"/>
    <p:sldId id="261" r:id="rId10"/>
    <p:sldId id="276" r:id="rId11"/>
    <p:sldId id="275" r:id="rId12"/>
    <p:sldId id="262" r:id="rId13"/>
    <p:sldId id="263" r:id="rId14"/>
    <p:sldId id="264" r:id="rId15"/>
    <p:sldId id="265" r:id="rId16"/>
    <p:sldId id="266" r:id="rId17"/>
    <p:sldId id="267" r:id="rId18"/>
    <p:sldId id="268" r:id="rId19"/>
    <p:sldId id="270" r:id="rId20"/>
    <p:sldId id="271" r:id="rId21"/>
    <p:sldId id="272" r:id="rId22"/>
    <p:sldId id="273" r:id="rId23"/>
    <p:sldId id="274" r:id="rId24"/>
    <p:sldId id="286"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msq66xQD+j2YQ9HkCrtA==" hashData="cqy9BPIEyTTJerAaOO13NxMspitpVHbig0gSMnRPHtkWLIjfTRIRxGJueCODiukMkvNoNWhOO/KnL2DWV0laT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15" autoAdjust="0"/>
    <p:restoredTop sz="94660"/>
  </p:normalViewPr>
  <p:slideViewPr>
    <p:cSldViewPr snapToGrid="0">
      <p:cViewPr varScale="1">
        <p:scale>
          <a:sx n="78" d="100"/>
          <a:sy n="78" d="100"/>
        </p:scale>
        <p:origin x="4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2F950C1-B77F-7A04-821C-477FDF1D89A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544F52A-1F5F-EC53-5DD3-E14403A122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6734BA3-D201-701D-F093-BDEB30161BF0}"/>
              </a:ext>
            </a:extLst>
          </p:cNvPr>
          <p:cNvSpPr>
            <a:spLocks noGrp="1"/>
          </p:cNvSpPr>
          <p:nvPr>
            <p:ph type="dt" sz="half" idx="10"/>
          </p:nvPr>
        </p:nvSpPr>
        <p:spPr/>
        <p:txBody>
          <a:bodyPr/>
          <a:lstStyle/>
          <a:p>
            <a:fld id="{591D58FF-CC5E-4A99-B872-FEDFD973A9F7}" type="datetimeFigureOut">
              <a:rPr lang="fr-FR" smtClean="0"/>
              <a:t>16/12/2022</a:t>
            </a:fld>
            <a:endParaRPr lang="fr-FR"/>
          </a:p>
        </p:txBody>
      </p:sp>
      <p:sp>
        <p:nvSpPr>
          <p:cNvPr id="5" name="Espace réservé du pied de page 4">
            <a:extLst>
              <a:ext uri="{FF2B5EF4-FFF2-40B4-BE49-F238E27FC236}">
                <a16:creationId xmlns:a16="http://schemas.microsoft.com/office/drawing/2014/main" id="{0E7BA629-ECF9-6F36-8D67-318E07CEF7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034DDD7-40C5-294D-97CD-A5C3B7889F56}"/>
              </a:ext>
            </a:extLst>
          </p:cNvPr>
          <p:cNvSpPr>
            <a:spLocks noGrp="1"/>
          </p:cNvSpPr>
          <p:nvPr>
            <p:ph type="sldNum" sz="quarter" idx="12"/>
          </p:nvPr>
        </p:nvSpPr>
        <p:spPr/>
        <p:txBody>
          <a:bodyPr/>
          <a:lstStyle/>
          <a:p>
            <a:fld id="{9EDAEAF2-3735-4AEC-9B5E-B9B39FE42107}" type="slidenum">
              <a:rPr lang="fr-FR" smtClean="0"/>
              <a:t>‹N°›</a:t>
            </a:fld>
            <a:endParaRPr lang="fr-FR"/>
          </a:p>
        </p:txBody>
      </p:sp>
    </p:spTree>
    <p:extLst>
      <p:ext uri="{BB962C8B-B14F-4D97-AF65-F5344CB8AC3E}">
        <p14:creationId xmlns:p14="http://schemas.microsoft.com/office/powerpoint/2010/main" val="3622548000"/>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DFC041-C06D-45B1-9AA0-2CB37D2D892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E6496A1-FD6A-C950-948A-E026691114C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90079B8-DBA1-9A98-6C4F-EF302B467236}"/>
              </a:ext>
            </a:extLst>
          </p:cNvPr>
          <p:cNvSpPr>
            <a:spLocks noGrp="1"/>
          </p:cNvSpPr>
          <p:nvPr>
            <p:ph type="dt" sz="half" idx="10"/>
          </p:nvPr>
        </p:nvSpPr>
        <p:spPr/>
        <p:txBody>
          <a:bodyPr/>
          <a:lstStyle/>
          <a:p>
            <a:fld id="{591D58FF-CC5E-4A99-B872-FEDFD973A9F7}" type="datetimeFigureOut">
              <a:rPr lang="fr-FR" smtClean="0"/>
              <a:t>16/12/2022</a:t>
            </a:fld>
            <a:endParaRPr lang="fr-FR"/>
          </a:p>
        </p:txBody>
      </p:sp>
      <p:sp>
        <p:nvSpPr>
          <p:cNvPr id="5" name="Espace réservé du pied de page 4">
            <a:extLst>
              <a:ext uri="{FF2B5EF4-FFF2-40B4-BE49-F238E27FC236}">
                <a16:creationId xmlns:a16="http://schemas.microsoft.com/office/drawing/2014/main" id="{90C2AC20-530F-6722-264C-5628A8FFFAB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2FF6863-A595-936A-D7A4-53BEBCED5472}"/>
              </a:ext>
            </a:extLst>
          </p:cNvPr>
          <p:cNvSpPr>
            <a:spLocks noGrp="1"/>
          </p:cNvSpPr>
          <p:nvPr>
            <p:ph type="sldNum" sz="quarter" idx="12"/>
          </p:nvPr>
        </p:nvSpPr>
        <p:spPr/>
        <p:txBody>
          <a:bodyPr/>
          <a:lstStyle/>
          <a:p>
            <a:fld id="{9EDAEAF2-3735-4AEC-9B5E-B9B39FE42107}" type="slidenum">
              <a:rPr lang="fr-FR" smtClean="0"/>
              <a:t>‹N°›</a:t>
            </a:fld>
            <a:endParaRPr lang="fr-FR"/>
          </a:p>
        </p:txBody>
      </p:sp>
    </p:spTree>
    <p:extLst>
      <p:ext uri="{BB962C8B-B14F-4D97-AF65-F5344CB8AC3E}">
        <p14:creationId xmlns:p14="http://schemas.microsoft.com/office/powerpoint/2010/main" val="332380497"/>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F78B8F-49A7-5B1F-B6DA-3F3D18DE2B5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0D0555E-BA16-9DE6-2FBC-B02B616EC0F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AC9CA34-1FAD-E714-2DDC-3977A08AC589}"/>
              </a:ext>
            </a:extLst>
          </p:cNvPr>
          <p:cNvSpPr>
            <a:spLocks noGrp="1"/>
          </p:cNvSpPr>
          <p:nvPr>
            <p:ph type="dt" sz="half" idx="10"/>
          </p:nvPr>
        </p:nvSpPr>
        <p:spPr/>
        <p:txBody>
          <a:bodyPr/>
          <a:lstStyle/>
          <a:p>
            <a:fld id="{591D58FF-CC5E-4A99-B872-FEDFD973A9F7}" type="datetimeFigureOut">
              <a:rPr lang="fr-FR" smtClean="0"/>
              <a:t>16/12/2022</a:t>
            </a:fld>
            <a:endParaRPr lang="fr-FR"/>
          </a:p>
        </p:txBody>
      </p:sp>
      <p:sp>
        <p:nvSpPr>
          <p:cNvPr id="5" name="Espace réservé du pied de page 4">
            <a:extLst>
              <a:ext uri="{FF2B5EF4-FFF2-40B4-BE49-F238E27FC236}">
                <a16:creationId xmlns:a16="http://schemas.microsoft.com/office/drawing/2014/main" id="{12692886-9661-D5DE-01FF-E99B689A273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E9A06AF-D82A-6337-6627-F553B585C9BB}"/>
              </a:ext>
            </a:extLst>
          </p:cNvPr>
          <p:cNvSpPr>
            <a:spLocks noGrp="1"/>
          </p:cNvSpPr>
          <p:nvPr>
            <p:ph type="sldNum" sz="quarter" idx="12"/>
          </p:nvPr>
        </p:nvSpPr>
        <p:spPr/>
        <p:txBody>
          <a:bodyPr/>
          <a:lstStyle/>
          <a:p>
            <a:fld id="{9EDAEAF2-3735-4AEC-9B5E-B9B39FE42107}" type="slidenum">
              <a:rPr lang="fr-FR" smtClean="0"/>
              <a:t>‹N°›</a:t>
            </a:fld>
            <a:endParaRPr lang="fr-FR"/>
          </a:p>
        </p:txBody>
      </p:sp>
    </p:spTree>
    <p:extLst>
      <p:ext uri="{BB962C8B-B14F-4D97-AF65-F5344CB8AC3E}">
        <p14:creationId xmlns:p14="http://schemas.microsoft.com/office/powerpoint/2010/main" val="3394726863"/>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7E37ED-B9EA-87E2-A7CF-6FB39A3BE4A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C438F3F-05C6-3C64-BB93-B477C53E8E4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7A3229B-4C35-B08C-B980-898582AFF1C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BD5E051-14B1-862C-98CA-92431C22F8FE}"/>
              </a:ext>
            </a:extLst>
          </p:cNvPr>
          <p:cNvSpPr>
            <a:spLocks noGrp="1"/>
          </p:cNvSpPr>
          <p:nvPr>
            <p:ph type="dt" sz="half" idx="10"/>
          </p:nvPr>
        </p:nvSpPr>
        <p:spPr/>
        <p:txBody>
          <a:bodyPr/>
          <a:lstStyle/>
          <a:p>
            <a:fld id="{591D58FF-CC5E-4A99-B872-FEDFD973A9F7}" type="datetimeFigureOut">
              <a:rPr lang="fr-FR" smtClean="0"/>
              <a:t>16/12/2022</a:t>
            </a:fld>
            <a:endParaRPr lang="fr-FR"/>
          </a:p>
        </p:txBody>
      </p:sp>
      <p:sp>
        <p:nvSpPr>
          <p:cNvPr id="6" name="Espace réservé du pied de page 5">
            <a:extLst>
              <a:ext uri="{FF2B5EF4-FFF2-40B4-BE49-F238E27FC236}">
                <a16:creationId xmlns:a16="http://schemas.microsoft.com/office/drawing/2014/main" id="{3CCF53C8-C0A8-8374-0C1B-9480D23DB26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C4B53B8-C0B0-DE2F-2199-432522F500F2}"/>
              </a:ext>
            </a:extLst>
          </p:cNvPr>
          <p:cNvSpPr>
            <a:spLocks noGrp="1"/>
          </p:cNvSpPr>
          <p:nvPr>
            <p:ph type="sldNum" sz="quarter" idx="12"/>
          </p:nvPr>
        </p:nvSpPr>
        <p:spPr/>
        <p:txBody>
          <a:bodyPr/>
          <a:lstStyle/>
          <a:p>
            <a:fld id="{9EDAEAF2-3735-4AEC-9B5E-B9B39FE42107}" type="slidenum">
              <a:rPr lang="fr-FR" smtClean="0"/>
              <a:t>‹N°›</a:t>
            </a:fld>
            <a:endParaRPr lang="fr-FR"/>
          </a:p>
        </p:txBody>
      </p:sp>
    </p:spTree>
    <p:extLst>
      <p:ext uri="{BB962C8B-B14F-4D97-AF65-F5344CB8AC3E}">
        <p14:creationId xmlns:p14="http://schemas.microsoft.com/office/powerpoint/2010/main" val="29832290"/>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645191-69DB-997B-5401-C69489CD301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4CBBE94-0467-C579-AC2D-A41DF9BDFC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D6B2436C-23F2-FBCA-07E3-D0B04E6BCAB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53C513A-114B-51B0-432E-4AEA47A5F7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6EC6C35-AA24-F10A-F20F-DE1BA5BC2BE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F8A9F63-6389-0A12-889F-033C4B6BB5D8}"/>
              </a:ext>
            </a:extLst>
          </p:cNvPr>
          <p:cNvSpPr>
            <a:spLocks noGrp="1"/>
          </p:cNvSpPr>
          <p:nvPr>
            <p:ph type="dt" sz="half" idx="10"/>
          </p:nvPr>
        </p:nvSpPr>
        <p:spPr/>
        <p:txBody>
          <a:bodyPr/>
          <a:lstStyle/>
          <a:p>
            <a:fld id="{591D58FF-CC5E-4A99-B872-FEDFD973A9F7}" type="datetimeFigureOut">
              <a:rPr lang="fr-FR" smtClean="0"/>
              <a:t>16/12/2022</a:t>
            </a:fld>
            <a:endParaRPr lang="fr-FR"/>
          </a:p>
        </p:txBody>
      </p:sp>
      <p:sp>
        <p:nvSpPr>
          <p:cNvPr id="8" name="Espace réservé du pied de page 7">
            <a:extLst>
              <a:ext uri="{FF2B5EF4-FFF2-40B4-BE49-F238E27FC236}">
                <a16:creationId xmlns:a16="http://schemas.microsoft.com/office/drawing/2014/main" id="{72925FDE-A9B4-3D05-B408-036BCAE93C0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C8567F6-F0A6-4EA5-8450-FC0E6806DF9F}"/>
              </a:ext>
            </a:extLst>
          </p:cNvPr>
          <p:cNvSpPr>
            <a:spLocks noGrp="1"/>
          </p:cNvSpPr>
          <p:nvPr>
            <p:ph type="sldNum" sz="quarter" idx="12"/>
          </p:nvPr>
        </p:nvSpPr>
        <p:spPr/>
        <p:txBody>
          <a:bodyPr/>
          <a:lstStyle/>
          <a:p>
            <a:fld id="{9EDAEAF2-3735-4AEC-9B5E-B9B39FE42107}" type="slidenum">
              <a:rPr lang="fr-FR" smtClean="0"/>
              <a:t>‹N°›</a:t>
            </a:fld>
            <a:endParaRPr lang="fr-FR"/>
          </a:p>
        </p:txBody>
      </p:sp>
    </p:spTree>
    <p:extLst>
      <p:ext uri="{BB962C8B-B14F-4D97-AF65-F5344CB8AC3E}">
        <p14:creationId xmlns:p14="http://schemas.microsoft.com/office/powerpoint/2010/main" val="2234790007"/>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089978-7F85-E708-F3DC-20F12D7D283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68DAE0C-755F-BE28-F93E-FB0E3ACF7299}"/>
              </a:ext>
            </a:extLst>
          </p:cNvPr>
          <p:cNvSpPr>
            <a:spLocks noGrp="1"/>
          </p:cNvSpPr>
          <p:nvPr>
            <p:ph type="dt" sz="half" idx="10"/>
          </p:nvPr>
        </p:nvSpPr>
        <p:spPr/>
        <p:txBody>
          <a:bodyPr/>
          <a:lstStyle/>
          <a:p>
            <a:fld id="{591D58FF-CC5E-4A99-B872-FEDFD973A9F7}" type="datetimeFigureOut">
              <a:rPr lang="fr-FR" smtClean="0"/>
              <a:t>16/12/2022</a:t>
            </a:fld>
            <a:endParaRPr lang="fr-FR"/>
          </a:p>
        </p:txBody>
      </p:sp>
      <p:sp>
        <p:nvSpPr>
          <p:cNvPr id="4" name="Espace réservé du pied de page 3">
            <a:extLst>
              <a:ext uri="{FF2B5EF4-FFF2-40B4-BE49-F238E27FC236}">
                <a16:creationId xmlns:a16="http://schemas.microsoft.com/office/drawing/2014/main" id="{A7DEF95F-D4C1-9D73-E7C4-22B9F8217F7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E9908A5-8908-F268-39D7-150B9DBA8C68}"/>
              </a:ext>
            </a:extLst>
          </p:cNvPr>
          <p:cNvSpPr>
            <a:spLocks noGrp="1"/>
          </p:cNvSpPr>
          <p:nvPr>
            <p:ph type="sldNum" sz="quarter" idx="12"/>
          </p:nvPr>
        </p:nvSpPr>
        <p:spPr/>
        <p:txBody>
          <a:bodyPr/>
          <a:lstStyle/>
          <a:p>
            <a:fld id="{9EDAEAF2-3735-4AEC-9B5E-B9B39FE42107}" type="slidenum">
              <a:rPr lang="fr-FR" smtClean="0"/>
              <a:t>‹N°›</a:t>
            </a:fld>
            <a:endParaRPr lang="fr-FR"/>
          </a:p>
        </p:txBody>
      </p:sp>
    </p:spTree>
    <p:extLst>
      <p:ext uri="{BB962C8B-B14F-4D97-AF65-F5344CB8AC3E}">
        <p14:creationId xmlns:p14="http://schemas.microsoft.com/office/powerpoint/2010/main" val="2339678402"/>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805F3DA-813C-1898-C953-7B261D3D1883}"/>
              </a:ext>
            </a:extLst>
          </p:cNvPr>
          <p:cNvSpPr>
            <a:spLocks noGrp="1"/>
          </p:cNvSpPr>
          <p:nvPr>
            <p:ph type="dt" sz="half" idx="10"/>
          </p:nvPr>
        </p:nvSpPr>
        <p:spPr/>
        <p:txBody>
          <a:bodyPr/>
          <a:lstStyle/>
          <a:p>
            <a:fld id="{591D58FF-CC5E-4A99-B872-FEDFD973A9F7}" type="datetimeFigureOut">
              <a:rPr lang="fr-FR" smtClean="0"/>
              <a:t>16/12/2022</a:t>
            </a:fld>
            <a:endParaRPr lang="fr-FR"/>
          </a:p>
        </p:txBody>
      </p:sp>
      <p:sp>
        <p:nvSpPr>
          <p:cNvPr id="3" name="Espace réservé du pied de page 2">
            <a:extLst>
              <a:ext uri="{FF2B5EF4-FFF2-40B4-BE49-F238E27FC236}">
                <a16:creationId xmlns:a16="http://schemas.microsoft.com/office/drawing/2014/main" id="{8A40C874-35D6-140A-D567-6AFB177B025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A2C9FC3-AAC0-D2D5-1529-D60BF201937C}"/>
              </a:ext>
            </a:extLst>
          </p:cNvPr>
          <p:cNvSpPr>
            <a:spLocks noGrp="1"/>
          </p:cNvSpPr>
          <p:nvPr>
            <p:ph type="sldNum" sz="quarter" idx="12"/>
          </p:nvPr>
        </p:nvSpPr>
        <p:spPr/>
        <p:txBody>
          <a:bodyPr/>
          <a:lstStyle/>
          <a:p>
            <a:fld id="{9EDAEAF2-3735-4AEC-9B5E-B9B39FE42107}" type="slidenum">
              <a:rPr lang="fr-FR" smtClean="0"/>
              <a:t>‹N°›</a:t>
            </a:fld>
            <a:endParaRPr lang="fr-FR"/>
          </a:p>
        </p:txBody>
      </p:sp>
    </p:spTree>
    <p:extLst>
      <p:ext uri="{BB962C8B-B14F-4D97-AF65-F5344CB8AC3E}">
        <p14:creationId xmlns:p14="http://schemas.microsoft.com/office/powerpoint/2010/main" val="1381883916"/>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83691F-4241-632D-D3FA-4204C7C9DF8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4745CDF-02F4-E9E4-2257-48437E4F4C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744B313-A543-AB58-A892-199728C4F6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9745226-F382-9D27-434F-348A4CDE8588}"/>
              </a:ext>
            </a:extLst>
          </p:cNvPr>
          <p:cNvSpPr>
            <a:spLocks noGrp="1"/>
          </p:cNvSpPr>
          <p:nvPr>
            <p:ph type="dt" sz="half" idx="10"/>
          </p:nvPr>
        </p:nvSpPr>
        <p:spPr/>
        <p:txBody>
          <a:bodyPr/>
          <a:lstStyle/>
          <a:p>
            <a:fld id="{591D58FF-CC5E-4A99-B872-FEDFD973A9F7}" type="datetimeFigureOut">
              <a:rPr lang="fr-FR" smtClean="0"/>
              <a:t>16/12/2022</a:t>
            </a:fld>
            <a:endParaRPr lang="fr-FR"/>
          </a:p>
        </p:txBody>
      </p:sp>
      <p:sp>
        <p:nvSpPr>
          <p:cNvPr id="6" name="Espace réservé du pied de page 5">
            <a:extLst>
              <a:ext uri="{FF2B5EF4-FFF2-40B4-BE49-F238E27FC236}">
                <a16:creationId xmlns:a16="http://schemas.microsoft.com/office/drawing/2014/main" id="{43CB79C2-7B2B-9F9C-ACD1-852FF54B4AB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632A05-728B-B350-5E41-1B91504380FF}"/>
              </a:ext>
            </a:extLst>
          </p:cNvPr>
          <p:cNvSpPr>
            <a:spLocks noGrp="1"/>
          </p:cNvSpPr>
          <p:nvPr>
            <p:ph type="sldNum" sz="quarter" idx="12"/>
          </p:nvPr>
        </p:nvSpPr>
        <p:spPr/>
        <p:txBody>
          <a:bodyPr/>
          <a:lstStyle/>
          <a:p>
            <a:fld id="{9EDAEAF2-3735-4AEC-9B5E-B9B39FE42107}" type="slidenum">
              <a:rPr lang="fr-FR" smtClean="0"/>
              <a:t>‹N°›</a:t>
            </a:fld>
            <a:endParaRPr lang="fr-FR"/>
          </a:p>
        </p:txBody>
      </p:sp>
    </p:spTree>
    <p:extLst>
      <p:ext uri="{BB962C8B-B14F-4D97-AF65-F5344CB8AC3E}">
        <p14:creationId xmlns:p14="http://schemas.microsoft.com/office/powerpoint/2010/main" val="653955274"/>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CB0055-4444-FC38-D27D-5DDB5D365EA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6D568E5-DA4D-FE05-4757-CE68841DF3F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492516C-321F-56CE-CD27-7EF644715A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BC83C48-C35F-8B9F-763F-56F0E8EC09CD}"/>
              </a:ext>
            </a:extLst>
          </p:cNvPr>
          <p:cNvSpPr>
            <a:spLocks noGrp="1"/>
          </p:cNvSpPr>
          <p:nvPr>
            <p:ph type="dt" sz="half" idx="10"/>
          </p:nvPr>
        </p:nvSpPr>
        <p:spPr/>
        <p:txBody>
          <a:bodyPr/>
          <a:lstStyle/>
          <a:p>
            <a:fld id="{591D58FF-CC5E-4A99-B872-FEDFD973A9F7}" type="datetimeFigureOut">
              <a:rPr lang="fr-FR" smtClean="0"/>
              <a:t>16/12/2022</a:t>
            </a:fld>
            <a:endParaRPr lang="fr-FR"/>
          </a:p>
        </p:txBody>
      </p:sp>
      <p:sp>
        <p:nvSpPr>
          <p:cNvPr id="6" name="Espace réservé du pied de page 5">
            <a:extLst>
              <a:ext uri="{FF2B5EF4-FFF2-40B4-BE49-F238E27FC236}">
                <a16:creationId xmlns:a16="http://schemas.microsoft.com/office/drawing/2014/main" id="{0C5156E9-B2F6-21D0-3387-1C08292C1D9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609E2E9-C197-D7AF-7BCE-7C6E89AB0DD9}"/>
              </a:ext>
            </a:extLst>
          </p:cNvPr>
          <p:cNvSpPr>
            <a:spLocks noGrp="1"/>
          </p:cNvSpPr>
          <p:nvPr>
            <p:ph type="sldNum" sz="quarter" idx="12"/>
          </p:nvPr>
        </p:nvSpPr>
        <p:spPr/>
        <p:txBody>
          <a:bodyPr/>
          <a:lstStyle/>
          <a:p>
            <a:fld id="{9EDAEAF2-3735-4AEC-9B5E-B9B39FE42107}" type="slidenum">
              <a:rPr lang="fr-FR" smtClean="0"/>
              <a:t>‹N°›</a:t>
            </a:fld>
            <a:endParaRPr lang="fr-FR"/>
          </a:p>
        </p:txBody>
      </p:sp>
    </p:spTree>
    <p:extLst>
      <p:ext uri="{BB962C8B-B14F-4D97-AF65-F5344CB8AC3E}">
        <p14:creationId xmlns:p14="http://schemas.microsoft.com/office/powerpoint/2010/main" val="3394641369"/>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D5953A-A48B-8AEB-DBA6-32EEB51CAFF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49292C8-9D62-2E55-3926-208DD2DEFD4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C8AD664-DECB-C9D3-1E29-F05B546F96FF}"/>
              </a:ext>
            </a:extLst>
          </p:cNvPr>
          <p:cNvSpPr>
            <a:spLocks noGrp="1"/>
          </p:cNvSpPr>
          <p:nvPr>
            <p:ph type="dt" sz="half" idx="10"/>
          </p:nvPr>
        </p:nvSpPr>
        <p:spPr/>
        <p:txBody>
          <a:bodyPr/>
          <a:lstStyle/>
          <a:p>
            <a:fld id="{591D58FF-CC5E-4A99-B872-FEDFD973A9F7}" type="datetimeFigureOut">
              <a:rPr lang="fr-FR" smtClean="0"/>
              <a:t>16/12/2022</a:t>
            </a:fld>
            <a:endParaRPr lang="fr-FR"/>
          </a:p>
        </p:txBody>
      </p:sp>
      <p:sp>
        <p:nvSpPr>
          <p:cNvPr id="5" name="Espace réservé du pied de page 4">
            <a:extLst>
              <a:ext uri="{FF2B5EF4-FFF2-40B4-BE49-F238E27FC236}">
                <a16:creationId xmlns:a16="http://schemas.microsoft.com/office/drawing/2014/main" id="{549D22FD-AC64-1980-C3FD-79CC819DCD3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285090F-63D3-417A-D78B-068F29D90B36}"/>
              </a:ext>
            </a:extLst>
          </p:cNvPr>
          <p:cNvSpPr>
            <a:spLocks noGrp="1"/>
          </p:cNvSpPr>
          <p:nvPr>
            <p:ph type="sldNum" sz="quarter" idx="12"/>
          </p:nvPr>
        </p:nvSpPr>
        <p:spPr/>
        <p:txBody>
          <a:bodyPr/>
          <a:lstStyle/>
          <a:p>
            <a:fld id="{9EDAEAF2-3735-4AEC-9B5E-B9B39FE42107}" type="slidenum">
              <a:rPr lang="fr-FR" smtClean="0"/>
              <a:t>‹N°›</a:t>
            </a:fld>
            <a:endParaRPr lang="fr-FR"/>
          </a:p>
        </p:txBody>
      </p:sp>
    </p:spTree>
    <p:extLst>
      <p:ext uri="{BB962C8B-B14F-4D97-AF65-F5344CB8AC3E}">
        <p14:creationId xmlns:p14="http://schemas.microsoft.com/office/powerpoint/2010/main" val="1901110929"/>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5A8EC72-C408-30F2-EF79-2AA8468366B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39729A5-AB79-4492-6549-AFA88A70EF4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DD18A3-808D-EAFD-A3C5-CB1FEF6282B7}"/>
              </a:ext>
            </a:extLst>
          </p:cNvPr>
          <p:cNvSpPr>
            <a:spLocks noGrp="1"/>
          </p:cNvSpPr>
          <p:nvPr>
            <p:ph type="dt" sz="half" idx="10"/>
          </p:nvPr>
        </p:nvSpPr>
        <p:spPr/>
        <p:txBody>
          <a:bodyPr/>
          <a:lstStyle/>
          <a:p>
            <a:fld id="{591D58FF-CC5E-4A99-B872-FEDFD973A9F7}" type="datetimeFigureOut">
              <a:rPr lang="fr-FR" smtClean="0"/>
              <a:t>16/12/2022</a:t>
            </a:fld>
            <a:endParaRPr lang="fr-FR"/>
          </a:p>
        </p:txBody>
      </p:sp>
      <p:sp>
        <p:nvSpPr>
          <p:cNvPr id="5" name="Espace réservé du pied de page 4">
            <a:extLst>
              <a:ext uri="{FF2B5EF4-FFF2-40B4-BE49-F238E27FC236}">
                <a16:creationId xmlns:a16="http://schemas.microsoft.com/office/drawing/2014/main" id="{353DF5BA-9D71-2BA8-9863-DB6E43F55BF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3DE8053-6EDC-70C3-A3D4-6E57D82129CB}"/>
              </a:ext>
            </a:extLst>
          </p:cNvPr>
          <p:cNvSpPr>
            <a:spLocks noGrp="1"/>
          </p:cNvSpPr>
          <p:nvPr>
            <p:ph type="sldNum" sz="quarter" idx="12"/>
          </p:nvPr>
        </p:nvSpPr>
        <p:spPr/>
        <p:txBody>
          <a:bodyPr/>
          <a:lstStyle/>
          <a:p>
            <a:fld id="{9EDAEAF2-3735-4AEC-9B5E-B9B39FE42107}" type="slidenum">
              <a:rPr lang="fr-FR" smtClean="0"/>
              <a:t>‹N°›</a:t>
            </a:fld>
            <a:endParaRPr lang="fr-FR"/>
          </a:p>
        </p:txBody>
      </p:sp>
    </p:spTree>
    <p:extLst>
      <p:ext uri="{BB962C8B-B14F-4D97-AF65-F5344CB8AC3E}">
        <p14:creationId xmlns:p14="http://schemas.microsoft.com/office/powerpoint/2010/main" val="1578157118"/>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D367CD6-8C07-48B6-920B-2BCE001FC8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06DE090-BF85-D312-7AA6-4E046A9FEC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84C30CB-49DE-3C2F-820B-D4BA13FADD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1D58FF-CC5E-4A99-B872-FEDFD973A9F7}" type="datetimeFigureOut">
              <a:rPr lang="fr-FR" smtClean="0"/>
              <a:t>16/12/2022</a:t>
            </a:fld>
            <a:endParaRPr lang="fr-FR"/>
          </a:p>
        </p:txBody>
      </p:sp>
      <p:sp>
        <p:nvSpPr>
          <p:cNvPr id="5" name="Espace réservé du pied de page 4">
            <a:extLst>
              <a:ext uri="{FF2B5EF4-FFF2-40B4-BE49-F238E27FC236}">
                <a16:creationId xmlns:a16="http://schemas.microsoft.com/office/drawing/2014/main" id="{6F134956-E65F-5496-6039-9C7A63E5ED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F02C078-04AA-9000-948B-E39E299D22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DAEAF2-3735-4AEC-9B5E-B9B39FE42107}" type="slidenum">
              <a:rPr lang="fr-FR" smtClean="0"/>
              <a:t>‹N°›</a:t>
            </a:fld>
            <a:endParaRPr lang="fr-FR"/>
          </a:p>
        </p:txBody>
      </p:sp>
    </p:spTree>
    <p:extLst>
      <p:ext uri="{BB962C8B-B14F-4D97-AF65-F5344CB8AC3E}">
        <p14:creationId xmlns:p14="http://schemas.microsoft.com/office/powerpoint/2010/main" val="4001248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lieu de culte, manège&#10;&#10;Description générée automatiquement">
            <a:extLst>
              <a:ext uri="{FF2B5EF4-FFF2-40B4-BE49-F238E27FC236}">
                <a16:creationId xmlns:a16="http://schemas.microsoft.com/office/drawing/2014/main" id="{0B422162-70CD-08AF-1EC9-EBA71B9A9E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78000" y="1017000"/>
            <a:ext cx="7236000" cy="4824000"/>
          </a:xfrm>
          <a:prstGeom prst="rect">
            <a:avLst/>
          </a:prstGeom>
        </p:spPr>
      </p:pic>
      <p:sp>
        <p:nvSpPr>
          <p:cNvPr id="4" name="ZoneTexte 3">
            <a:extLst>
              <a:ext uri="{FF2B5EF4-FFF2-40B4-BE49-F238E27FC236}">
                <a16:creationId xmlns:a16="http://schemas.microsoft.com/office/drawing/2014/main" id="{89B961E5-24C5-01E7-407F-1602CC2278E6}"/>
              </a:ext>
            </a:extLst>
          </p:cNvPr>
          <p:cNvSpPr txBox="1"/>
          <p:nvPr/>
        </p:nvSpPr>
        <p:spPr>
          <a:xfrm>
            <a:off x="3140766" y="493780"/>
            <a:ext cx="9837054" cy="523220"/>
          </a:xfrm>
          <a:prstGeom prst="rect">
            <a:avLst/>
          </a:prstGeom>
          <a:noFill/>
        </p:spPr>
        <p:txBody>
          <a:bodyPr wrap="square" rtlCol="0">
            <a:spAutoFit/>
          </a:bodyPr>
          <a:lstStyle/>
          <a:p>
            <a:r>
              <a:rPr lang="fr-FR" sz="2800" b="1" dirty="0">
                <a:solidFill>
                  <a:srgbClr val="FFFF00"/>
                </a:solidFill>
              </a:rPr>
              <a:t>Lorient Vous Propose  Sichuan (Chine )</a:t>
            </a:r>
          </a:p>
        </p:txBody>
      </p:sp>
    </p:spTree>
    <p:extLst>
      <p:ext uri="{BB962C8B-B14F-4D97-AF65-F5344CB8AC3E}">
        <p14:creationId xmlns:p14="http://schemas.microsoft.com/office/powerpoint/2010/main" val="710488767"/>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sndAc>
          <p:stSnd loop="1">
            <p:snd r:embed="rId2" name="Chanson chinoise très douce pour apprendre le chinois (avec le pinyin et la traduction)  我只在乎你.wav"/>
          </p:stSnd>
        </p:sndAc>
      </p:transition>
    </mc:Choice>
    <mc:Fallback>
      <p:transition spd="slow" advClick="0" advTm="16000">
        <p:wheel spokes="1"/>
        <p:sndAc>
          <p:stSnd loop="1">
            <p:snd r:embed="rId2" name="Chanson chinoise très douce pour apprendre le chinois (avec le pinyin et la traduction)  我只在乎你.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C9073C2-7F9D-69F1-F603-13D7CDAA30DC}"/>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Le Sichuan est une province du sud-ouest de la Chine traversée par une partie du plus long fleuve d'Asie, le </a:t>
            </a:r>
            <a:r>
              <a:rPr lang="fr-FR" sz="36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Yang-Tsé</a:t>
            </a: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Cette région constitue l'habitat naturel des pandas géants, qu'il est possible de voir à la </a:t>
            </a:r>
            <a:r>
              <a:rPr lang="fr-FR" sz="36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Bifengxia</a:t>
            </a: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Panda Base et dans d'autres réserves. Chengdu, la capitale de la province, est le centre de l'opéra traditionnel du Sichuan, qui regroupe des cracheurs de feu et des performances de changement de masques dignes de tours de passe-passe.</a:t>
            </a:r>
          </a:p>
        </p:txBody>
      </p:sp>
    </p:spTree>
    <p:extLst>
      <p:ext uri="{BB962C8B-B14F-4D97-AF65-F5344CB8AC3E}">
        <p14:creationId xmlns:p14="http://schemas.microsoft.com/office/powerpoint/2010/main" val="1621472266"/>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arbre, roche, extérieur, nature&#10;&#10;Description générée automatiquement">
            <a:extLst>
              <a:ext uri="{FF2B5EF4-FFF2-40B4-BE49-F238E27FC236}">
                <a16:creationId xmlns:a16="http://schemas.microsoft.com/office/drawing/2014/main" id="{3D854526-61E1-94F9-7EAC-4A69EDB7B2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8000" y="952294"/>
            <a:ext cx="7236000" cy="4953411"/>
          </a:xfrm>
          <a:prstGeom prst="rect">
            <a:avLst/>
          </a:prstGeom>
        </p:spPr>
      </p:pic>
    </p:spTree>
    <p:extLst>
      <p:ext uri="{BB962C8B-B14F-4D97-AF65-F5344CB8AC3E}">
        <p14:creationId xmlns:p14="http://schemas.microsoft.com/office/powerpoint/2010/main" val="143099975"/>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pont, bâtiment&#10;&#10;Description générée automatiquement">
            <a:extLst>
              <a:ext uri="{FF2B5EF4-FFF2-40B4-BE49-F238E27FC236}">
                <a16:creationId xmlns:a16="http://schemas.microsoft.com/office/drawing/2014/main" id="{5C66B8C9-7B6C-A32F-FDC5-583D7DCB13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59000" y="1071000"/>
            <a:ext cx="7074000" cy="4716000"/>
          </a:xfrm>
          <a:prstGeom prst="rect">
            <a:avLst/>
          </a:prstGeom>
        </p:spPr>
      </p:pic>
    </p:spTree>
    <p:extLst>
      <p:ext uri="{BB962C8B-B14F-4D97-AF65-F5344CB8AC3E}">
        <p14:creationId xmlns:p14="http://schemas.microsoft.com/office/powerpoint/2010/main" val="3316733206"/>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ciel, nature, extérieur&#10;&#10;Description générée automatiquement">
            <a:extLst>
              <a:ext uri="{FF2B5EF4-FFF2-40B4-BE49-F238E27FC236}">
                <a16:creationId xmlns:a16="http://schemas.microsoft.com/office/drawing/2014/main" id="{35D84AEF-DA49-CC70-EB99-F46B163D0C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53679" y="1037967"/>
            <a:ext cx="8461503" cy="4572000"/>
          </a:xfrm>
          <a:prstGeom prst="rect">
            <a:avLst/>
          </a:prstGeom>
        </p:spPr>
      </p:pic>
      <p:sp>
        <p:nvSpPr>
          <p:cNvPr id="4" name="ZoneTexte 3">
            <a:extLst>
              <a:ext uri="{FF2B5EF4-FFF2-40B4-BE49-F238E27FC236}">
                <a16:creationId xmlns:a16="http://schemas.microsoft.com/office/drawing/2014/main" id="{033D3999-7F82-A4C7-30B3-43BCC96222A3}"/>
              </a:ext>
            </a:extLst>
          </p:cNvPr>
          <p:cNvSpPr txBox="1"/>
          <p:nvPr/>
        </p:nvSpPr>
        <p:spPr>
          <a:xfrm>
            <a:off x="4201297" y="5375189"/>
            <a:ext cx="7364627" cy="677108"/>
          </a:xfrm>
          <a:prstGeom prst="rect">
            <a:avLst/>
          </a:prstGeom>
          <a:noFill/>
        </p:spPr>
        <p:txBody>
          <a:bodyPr wrap="square" rtlCol="0">
            <a:spAutoFit/>
          </a:bodyPr>
          <a:lstStyle/>
          <a:p>
            <a:endParaRPr lang="fr-FR" dirty="0">
              <a:solidFill>
                <a:srgbClr val="FFFF00"/>
              </a:solidFill>
            </a:endParaRPr>
          </a:p>
          <a:p>
            <a:r>
              <a:rPr lang="fr-FR" sz="2000" b="1" dirty="0">
                <a:solidFill>
                  <a:srgbClr val="FFFF00"/>
                </a:solidFill>
              </a:rPr>
              <a:t>Deux lacs dans le Batang (Sichuan).</a:t>
            </a:r>
          </a:p>
        </p:txBody>
      </p:sp>
    </p:spTree>
    <p:extLst>
      <p:ext uri="{BB962C8B-B14F-4D97-AF65-F5344CB8AC3E}">
        <p14:creationId xmlns:p14="http://schemas.microsoft.com/office/powerpoint/2010/main" val="2277206302"/>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bâtiment, extérieur, rue&#10;&#10;Description générée automatiquement">
            <a:extLst>
              <a:ext uri="{FF2B5EF4-FFF2-40B4-BE49-F238E27FC236}">
                <a16:creationId xmlns:a16="http://schemas.microsoft.com/office/drawing/2014/main" id="{DE92959B-A599-9F0A-6877-A49AE5C174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95665" y="780568"/>
            <a:ext cx="7392000" cy="5544000"/>
          </a:xfrm>
          <a:prstGeom prst="rect">
            <a:avLst/>
          </a:prstGeom>
        </p:spPr>
      </p:pic>
      <p:sp>
        <p:nvSpPr>
          <p:cNvPr id="4" name="ZoneTexte 3">
            <a:extLst>
              <a:ext uri="{FF2B5EF4-FFF2-40B4-BE49-F238E27FC236}">
                <a16:creationId xmlns:a16="http://schemas.microsoft.com/office/drawing/2014/main" id="{FB9596F5-C96F-6CE7-7A72-5A3F05BBEC5A}"/>
              </a:ext>
            </a:extLst>
          </p:cNvPr>
          <p:cNvSpPr txBox="1"/>
          <p:nvPr/>
        </p:nvSpPr>
        <p:spPr>
          <a:xfrm>
            <a:off x="9354064" y="3429000"/>
            <a:ext cx="2075935" cy="1323439"/>
          </a:xfrm>
          <a:prstGeom prst="rect">
            <a:avLst/>
          </a:prstGeom>
          <a:noFill/>
        </p:spPr>
        <p:txBody>
          <a:bodyPr wrap="square" rtlCol="0">
            <a:spAutoFit/>
          </a:bodyPr>
          <a:lstStyle/>
          <a:p>
            <a:r>
              <a:rPr lang="fr-FR" sz="2000" b="1" dirty="0">
                <a:solidFill>
                  <a:srgbClr val="FFFF00"/>
                </a:solidFill>
              </a:rPr>
              <a:t>Rue </a:t>
            </a:r>
            <a:r>
              <a:rPr lang="fr-FR" sz="2000" b="1" dirty="0" err="1">
                <a:solidFill>
                  <a:srgbClr val="FFFF00"/>
                </a:solidFill>
              </a:rPr>
              <a:t>Chunxi</a:t>
            </a:r>
            <a:r>
              <a:rPr lang="fr-FR" sz="2000" b="1" dirty="0">
                <a:solidFill>
                  <a:srgbClr val="FFFF00"/>
                </a:solidFill>
              </a:rPr>
              <a:t>, rue piétonne de Chengdu, capitale du Sichuan.</a:t>
            </a:r>
          </a:p>
        </p:txBody>
      </p:sp>
    </p:spTree>
    <p:extLst>
      <p:ext uri="{BB962C8B-B14F-4D97-AF65-F5344CB8AC3E}">
        <p14:creationId xmlns:p14="http://schemas.microsoft.com/office/powerpoint/2010/main" val="505808306"/>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route, extérieur, rue&#10;&#10;Description générée automatiquement">
            <a:extLst>
              <a:ext uri="{FF2B5EF4-FFF2-40B4-BE49-F238E27FC236}">
                <a16:creationId xmlns:a16="http://schemas.microsoft.com/office/drawing/2014/main" id="{9314D7AF-E1A0-D877-7048-5B1ECF7CB4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8337" y="833437"/>
            <a:ext cx="8315325" cy="5191125"/>
          </a:xfrm>
          <a:prstGeom prst="rect">
            <a:avLst/>
          </a:prstGeom>
        </p:spPr>
      </p:pic>
      <p:sp>
        <p:nvSpPr>
          <p:cNvPr id="4" name="ZoneTexte 3">
            <a:extLst>
              <a:ext uri="{FF2B5EF4-FFF2-40B4-BE49-F238E27FC236}">
                <a16:creationId xmlns:a16="http://schemas.microsoft.com/office/drawing/2014/main" id="{010B2ABC-5EA9-466A-D789-EB85B6A1E21A}"/>
              </a:ext>
            </a:extLst>
          </p:cNvPr>
          <p:cNvSpPr txBox="1"/>
          <p:nvPr/>
        </p:nvSpPr>
        <p:spPr>
          <a:xfrm>
            <a:off x="4776787" y="6024562"/>
            <a:ext cx="6334125" cy="400110"/>
          </a:xfrm>
          <a:prstGeom prst="rect">
            <a:avLst/>
          </a:prstGeom>
          <a:noFill/>
        </p:spPr>
        <p:txBody>
          <a:bodyPr wrap="square" rtlCol="0">
            <a:spAutoFit/>
          </a:bodyPr>
          <a:lstStyle/>
          <a:p>
            <a:r>
              <a:rPr lang="fr-FR" sz="2000" b="1" dirty="0">
                <a:solidFill>
                  <a:srgbClr val="FFFF00"/>
                </a:solidFill>
              </a:rPr>
              <a:t>Route </a:t>
            </a:r>
            <a:r>
              <a:rPr lang="fr-FR" sz="2000" b="1" dirty="0" err="1">
                <a:solidFill>
                  <a:srgbClr val="FFFF00"/>
                </a:solidFill>
              </a:rPr>
              <a:t>Hongxing</a:t>
            </a:r>
            <a:r>
              <a:rPr lang="fr-FR" sz="2000" b="1" dirty="0">
                <a:solidFill>
                  <a:srgbClr val="FFFF00"/>
                </a:solidFill>
              </a:rPr>
              <a:t>, Chengdu.</a:t>
            </a:r>
          </a:p>
        </p:txBody>
      </p:sp>
    </p:spTree>
    <p:extLst>
      <p:ext uri="{BB962C8B-B14F-4D97-AF65-F5344CB8AC3E}">
        <p14:creationId xmlns:p14="http://schemas.microsoft.com/office/powerpoint/2010/main" val="3613912171"/>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route, rue&#10;&#10;Description générée automatiquement">
            <a:extLst>
              <a:ext uri="{FF2B5EF4-FFF2-40B4-BE49-F238E27FC236}">
                <a16:creationId xmlns:a16="http://schemas.microsoft.com/office/drawing/2014/main" id="{F747F87D-F3EB-4DA2-0B81-142D737193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48697" y="1390650"/>
            <a:ext cx="6989805" cy="4333875"/>
          </a:xfrm>
          <a:prstGeom prst="rect">
            <a:avLst/>
          </a:prstGeom>
        </p:spPr>
      </p:pic>
      <p:sp>
        <p:nvSpPr>
          <p:cNvPr id="4" name="ZoneTexte 3">
            <a:extLst>
              <a:ext uri="{FF2B5EF4-FFF2-40B4-BE49-F238E27FC236}">
                <a16:creationId xmlns:a16="http://schemas.microsoft.com/office/drawing/2014/main" id="{58A46B5B-5318-5DB1-0ED4-35BB43FC8FFF}"/>
              </a:ext>
            </a:extLst>
          </p:cNvPr>
          <p:cNvSpPr txBox="1"/>
          <p:nvPr/>
        </p:nvSpPr>
        <p:spPr>
          <a:xfrm>
            <a:off x="3762375" y="5370582"/>
            <a:ext cx="5467350" cy="707886"/>
          </a:xfrm>
          <a:prstGeom prst="rect">
            <a:avLst/>
          </a:prstGeom>
          <a:noFill/>
        </p:spPr>
        <p:txBody>
          <a:bodyPr wrap="square" rtlCol="0">
            <a:spAutoFit/>
          </a:bodyPr>
          <a:lstStyle/>
          <a:p>
            <a:endParaRPr lang="fr-FR" sz="2000" b="1" dirty="0">
              <a:solidFill>
                <a:srgbClr val="FFFF00"/>
              </a:solidFill>
            </a:endParaRPr>
          </a:p>
          <a:p>
            <a:r>
              <a:rPr lang="fr-FR" sz="2000" b="1" dirty="0" err="1">
                <a:solidFill>
                  <a:srgbClr val="FFFF00"/>
                </a:solidFill>
              </a:rPr>
              <a:t>Hongzhaobi</a:t>
            </a:r>
            <a:r>
              <a:rPr lang="fr-FR" sz="2000" b="1" dirty="0">
                <a:solidFill>
                  <a:srgbClr val="FFFF00"/>
                </a:solidFill>
              </a:rPr>
              <a:t>, route </a:t>
            </a:r>
            <a:r>
              <a:rPr lang="fr-FR" sz="2000" b="1" dirty="0" err="1">
                <a:solidFill>
                  <a:srgbClr val="FFFF00"/>
                </a:solidFill>
              </a:rPr>
              <a:t>Renmin</a:t>
            </a:r>
            <a:r>
              <a:rPr lang="fr-FR" sz="2000" b="1" dirty="0">
                <a:solidFill>
                  <a:srgbClr val="FFFF00"/>
                </a:solidFill>
              </a:rPr>
              <a:t> Sud, Chengdu.</a:t>
            </a:r>
          </a:p>
        </p:txBody>
      </p:sp>
    </p:spTree>
    <p:extLst>
      <p:ext uri="{BB962C8B-B14F-4D97-AF65-F5344CB8AC3E}">
        <p14:creationId xmlns:p14="http://schemas.microsoft.com/office/powerpoint/2010/main" val="1104188575"/>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arbre, tour&#10;&#10;Description générée automatiquement">
            <a:extLst>
              <a:ext uri="{FF2B5EF4-FFF2-40B4-BE49-F238E27FC236}">
                <a16:creationId xmlns:a16="http://schemas.microsoft.com/office/drawing/2014/main" id="{A778BBFA-9BA3-97C0-FACB-9C24AF3C11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7559" y="1192725"/>
            <a:ext cx="6816882" cy="4644000"/>
          </a:xfrm>
          <a:prstGeom prst="rect">
            <a:avLst/>
          </a:prstGeom>
        </p:spPr>
      </p:pic>
      <p:sp>
        <p:nvSpPr>
          <p:cNvPr id="4" name="ZoneTexte 3">
            <a:extLst>
              <a:ext uri="{FF2B5EF4-FFF2-40B4-BE49-F238E27FC236}">
                <a16:creationId xmlns:a16="http://schemas.microsoft.com/office/drawing/2014/main" id="{6AB110E7-E4B0-4065-F0A0-E16A59BA8082}"/>
              </a:ext>
            </a:extLst>
          </p:cNvPr>
          <p:cNvSpPr txBox="1"/>
          <p:nvPr/>
        </p:nvSpPr>
        <p:spPr>
          <a:xfrm>
            <a:off x="4476750" y="5836725"/>
            <a:ext cx="6515100" cy="400110"/>
          </a:xfrm>
          <a:prstGeom prst="rect">
            <a:avLst/>
          </a:prstGeom>
          <a:noFill/>
        </p:spPr>
        <p:txBody>
          <a:bodyPr wrap="square" rtlCol="0">
            <a:spAutoFit/>
          </a:bodyPr>
          <a:lstStyle/>
          <a:p>
            <a:r>
              <a:rPr lang="fr-FR" sz="2000" b="1" dirty="0">
                <a:solidFill>
                  <a:srgbClr val="FFFF00"/>
                </a:solidFill>
              </a:rPr>
              <a:t>Route </a:t>
            </a:r>
            <a:r>
              <a:rPr lang="fr-FR" sz="2000" b="1" dirty="0" err="1">
                <a:solidFill>
                  <a:srgbClr val="FFFF00"/>
                </a:solidFill>
              </a:rPr>
              <a:t>Renmin</a:t>
            </a:r>
            <a:r>
              <a:rPr lang="fr-FR" sz="2000" b="1" dirty="0">
                <a:solidFill>
                  <a:srgbClr val="FFFF00"/>
                </a:solidFill>
              </a:rPr>
              <a:t> Sud, Chengdu.</a:t>
            </a:r>
          </a:p>
        </p:txBody>
      </p:sp>
    </p:spTree>
    <p:extLst>
      <p:ext uri="{BB962C8B-B14F-4D97-AF65-F5344CB8AC3E}">
        <p14:creationId xmlns:p14="http://schemas.microsoft.com/office/powerpoint/2010/main" val="3668585136"/>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cité&#10;&#10;Description générée automatiquement">
            <a:extLst>
              <a:ext uri="{FF2B5EF4-FFF2-40B4-BE49-F238E27FC236}">
                <a16:creationId xmlns:a16="http://schemas.microsoft.com/office/drawing/2014/main" id="{E91E5AFF-06AB-326D-73C1-E2B7FD2E32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8350" y="752475"/>
            <a:ext cx="8315325" cy="5191126"/>
          </a:xfrm>
          <a:prstGeom prst="rect">
            <a:avLst/>
          </a:prstGeom>
        </p:spPr>
      </p:pic>
      <p:sp>
        <p:nvSpPr>
          <p:cNvPr id="4" name="ZoneTexte 3">
            <a:extLst>
              <a:ext uri="{FF2B5EF4-FFF2-40B4-BE49-F238E27FC236}">
                <a16:creationId xmlns:a16="http://schemas.microsoft.com/office/drawing/2014/main" id="{113CB2E4-CCDD-42B4-A0E6-C915305BDE74}"/>
              </a:ext>
            </a:extLst>
          </p:cNvPr>
          <p:cNvSpPr txBox="1"/>
          <p:nvPr/>
        </p:nvSpPr>
        <p:spPr>
          <a:xfrm>
            <a:off x="2705100" y="5943601"/>
            <a:ext cx="7867650" cy="400110"/>
          </a:xfrm>
          <a:prstGeom prst="rect">
            <a:avLst/>
          </a:prstGeom>
          <a:noFill/>
        </p:spPr>
        <p:txBody>
          <a:bodyPr wrap="square" rtlCol="0">
            <a:spAutoFit/>
          </a:bodyPr>
          <a:lstStyle/>
          <a:p>
            <a:r>
              <a:rPr lang="fr-FR" sz="2000" b="1" dirty="0">
                <a:solidFill>
                  <a:srgbClr val="FFFF00"/>
                </a:solidFill>
              </a:rPr>
              <a:t>La ville de Chengdu, située dans la province chinoise du Sichuan</a:t>
            </a:r>
          </a:p>
        </p:txBody>
      </p:sp>
    </p:spTree>
    <p:extLst>
      <p:ext uri="{BB962C8B-B14F-4D97-AF65-F5344CB8AC3E}">
        <p14:creationId xmlns:p14="http://schemas.microsoft.com/office/powerpoint/2010/main" val="2252688848"/>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nature, extérieur, colline&#10;&#10;Description générée automatiquement">
            <a:extLst>
              <a:ext uri="{FF2B5EF4-FFF2-40B4-BE49-F238E27FC236}">
                <a16:creationId xmlns:a16="http://schemas.microsoft.com/office/drawing/2014/main" id="{25224F24-99F7-9234-14A2-D071A01208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5475" y="835819"/>
            <a:ext cx="8591550" cy="5186362"/>
          </a:xfrm>
          <a:prstGeom prst="rect">
            <a:avLst/>
          </a:prstGeom>
        </p:spPr>
      </p:pic>
      <p:sp>
        <p:nvSpPr>
          <p:cNvPr id="4" name="ZoneTexte 3">
            <a:extLst>
              <a:ext uri="{FF2B5EF4-FFF2-40B4-BE49-F238E27FC236}">
                <a16:creationId xmlns:a16="http://schemas.microsoft.com/office/drawing/2014/main" id="{E1FAF26A-3F50-B218-EA31-F3C2EF003F35}"/>
              </a:ext>
            </a:extLst>
          </p:cNvPr>
          <p:cNvSpPr txBox="1"/>
          <p:nvPr/>
        </p:nvSpPr>
        <p:spPr>
          <a:xfrm>
            <a:off x="5657850" y="6022181"/>
            <a:ext cx="7410450" cy="400110"/>
          </a:xfrm>
          <a:prstGeom prst="rect">
            <a:avLst/>
          </a:prstGeom>
          <a:noFill/>
        </p:spPr>
        <p:txBody>
          <a:bodyPr wrap="square" rtlCol="0">
            <a:spAutoFit/>
          </a:bodyPr>
          <a:lstStyle/>
          <a:p>
            <a:r>
              <a:rPr lang="fr-FR" sz="2000" b="1" dirty="0">
                <a:solidFill>
                  <a:srgbClr val="FFFF00"/>
                </a:solidFill>
              </a:rPr>
              <a:t>Sichuan</a:t>
            </a:r>
          </a:p>
        </p:txBody>
      </p:sp>
    </p:spTree>
    <p:extLst>
      <p:ext uri="{BB962C8B-B14F-4D97-AF65-F5344CB8AC3E}">
        <p14:creationId xmlns:p14="http://schemas.microsoft.com/office/powerpoint/2010/main" val="1899195236"/>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arbre, montagne, nature&#10;&#10;Description générée automatiquement">
            <a:extLst>
              <a:ext uri="{FF2B5EF4-FFF2-40B4-BE49-F238E27FC236}">
                <a16:creationId xmlns:a16="http://schemas.microsoft.com/office/drawing/2014/main" id="{A2C3FBAB-CDF3-5A99-2EC4-E80067050B2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71700" y="493069"/>
            <a:ext cx="8054092" cy="5262261"/>
          </a:xfrm>
          <a:prstGeom prst="rect">
            <a:avLst/>
          </a:prstGeom>
        </p:spPr>
      </p:pic>
      <p:sp>
        <p:nvSpPr>
          <p:cNvPr id="5" name="ZoneTexte 4">
            <a:extLst>
              <a:ext uri="{FF2B5EF4-FFF2-40B4-BE49-F238E27FC236}">
                <a16:creationId xmlns:a16="http://schemas.microsoft.com/office/drawing/2014/main" id="{B7A35D0A-E4A5-3D6B-00E6-74D6474B6573}"/>
              </a:ext>
            </a:extLst>
          </p:cNvPr>
          <p:cNvSpPr txBox="1"/>
          <p:nvPr/>
        </p:nvSpPr>
        <p:spPr>
          <a:xfrm>
            <a:off x="2647950" y="5829300"/>
            <a:ext cx="7372350" cy="1015663"/>
          </a:xfrm>
          <a:prstGeom prst="rect">
            <a:avLst/>
          </a:prstGeom>
          <a:noFill/>
        </p:spPr>
        <p:txBody>
          <a:bodyPr wrap="square" rtlCol="0">
            <a:spAutoFit/>
          </a:bodyPr>
          <a:lstStyle/>
          <a:p>
            <a:r>
              <a:rPr lang="fr-FR" sz="2000" b="1" dirty="0">
                <a:solidFill>
                  <a:srgbClr val="FFFF00"/>
                </a:solidFill>
              </a:rPr>
              <a:t>Aménagement touristique au bord du lac Panda dans la vallée de </a:t>
            </a:r>
            <a:r>
              <a:rPr lang="fr-FR" sz="2000" b="1" dirty="0" err="1">
                <a:solidFill>
                  <a:srgbClr val="FFFF00"/>
                </a:solidFill>
              </a:rPr>
              <a:t>Jiuzhaigou</a:t>
            </a:r>
            <a:r>
              <a:rPr lang="fr-FR" sz="2000" b="1" dirty="0">
                <a:solidFill>
                  <a:srgbClr val="FFFF00"/>
                </a:solidFill>
              </a:rPr>
              <a:t> (Sichuan, Chine), classée au patrimoine mondial de l'UNESCO.</a:t>
            </a:r>
          </a:p>
        </p:txBody>
      </p:sp>
    </p:spTree>
    <p:extLst>
      <p:ext uri="{BB962C8B-B14F-4D97-AF65-F5344CB8AC3E}">
        <p14:creationId xmlns:p14="http://schemas.microsoft.com/office/powerpoint/2010/main" val="1467174231"/>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arbre, mammifère&#10;&#10;Description générée automatiquement">
            <a:extLst>
              <a:ext uri="{FF2B5EF4-FFF2-40B4-BE49-F238E27FC236}">
                <a16:creationId xmlns:a16="http://schemas.microsoft.com/office/drawing/2014/main" id="{6D103A6B-312E-6382-0187-B20B0D460F9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9300" y="862012"/>
            <a:ext cx="8296275" cy="5133975"/>
          </a:xfrm>
          <a:prstGeom prst="rect">
            <a:avLst/>
          </a:prstGeom>
        </p:spPr>
      </p:pic>
      <p:sp>
        <p:nvSpPr>
          <p:cNvPr id="4" name="ZoneTexte 3">
            <a:extLst>
              <a:ext uri="{FF2B5EF4-FFF2-40B4-BE49-F238E27FC236}">
                <a16:creationId xmlns:a16="http://schemas.microsoft.com/office/drawing/2014/main" id="{F1B49E95-B611-03F7-61FB-54A65068FF94}"/>
              </a:ext>
            </a:extLst>
          </p:cNvPr>
          <p:cNvSpPr txBox="1"/>
          <p:nvPr/>
        </p:nvSpPr>
        <p:spPr>
          <a:xfrm>
            <a:off x="1485900" y="5995987"/>
            <a:ext cx="9982200" cy="400110"/>
          </a:xfrm>
          <a:prstGeom prst="rect">
            <a:avLst/>
          </a:prstGeom>
          <a:noFill/>
        </p:spPr>
        <p:txBody>
          <a:bodyPr wrap="square" rtlCol="0">
            <a:spAutoFit/>
          </a:bodyPr>
          <a:lstStyle/>
          <a:p>
            <a:r>
              <a:rPr lang="fr-FR" sz="2000" b="1" dirty="0">
                <a:solidFill>
                  <a:srgbClr val="FFFF00"/>
                </a:solidFill>
              </a:rPr>
              <a:t>Sanctuaires du grand panda du Sichuan - Wolong, Mont </a:t>
            </a:r>
            <a:r>
              <a:rPr lang="fr-FR" sz="2000" b="1" dirty="0" err="1">
                <a:solidFill>
                  <a:srgbClr val="FFFF00"/>
                </a:solidFill>
              </a:rPr>
              <a:t>Siguniang</a:t>
            </a:r>
            <a:r>
              <a:rPr lang="fr-FR" sz="2000" b="1" dirty="0">
                <a:solidFill>
                  <a:srgbClr val="FFFF00"/>
                </a:solidFill>
              </a:rPr>
              <a:t> et Montagnes de </a:t>
            </a:r>
            <a:r>
              <a:rPr lang="fr-FR" sz="2000" b="1" dirty="0" err="1">
                <a:solidFill>
                  <a:srgbClr val="FFFF00"/>
                </a:solidFill>
              </a:rPr>
              <a:t>Jiajin</a:t>
            </a:r>
            <a:endParaRPr lang="fr-FR" sz="2000" b="1" dirty="0">
              <a:solidFill>
                <a:srgbClr val="FFFF00"/>
              </a:solidFill>
            </a:endParaRPr>
          </a:p>
        </p:txBody>
      </p:sp>
    </p:spTree>
    <p:extLst>
      <p:ext uri="{BB962C8B-B14F-4D97-AF65-F5344CB8AC3E}">
        <p14:creationId xmlns:p14="http://schemas.microsoft.com/office/powerpoint/2010/main" val="1610754039"/>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rivière, lac&#10;&#10;Description générée automatiquement">
            <a:extLst>
              <a:ext uri="{FF2B5EF4-FFF2-40B4-BE49-F238E27FC236}">
                <a16:creationId xmlns:a16="http://schemas.microsoft.com/office/drawing/2014/main" id="{E3659E2E-DDB5-7A1E-6579-2C502B060AF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933575" y="757237"/>
            <a:ext cx="8572500" cy="5343525"/>
          </a:xfrm>
          <a:prstGeom prst="rect">
            <a:avLst/>
          </a:prstGeom>
        </p:spPr>
      </p:pic>
      <p:sp>
        <p:nvSpPr>
          <p:cNvPr id="6" name="ZoneTexte 5">
            <a:extLst>
              <a:ext uri="{FF2B5EF4-FFF2-40B4-BE49-F238E27FC236}">
                <a16:creationId xmlns:a16="http://schemas.microsoft.com/office/drawing/2014/main" id="{A2BDC7C9-BE39-F6E0-9544-C5EF40724966}"/>
              </a:ext>
            </a:extLst>
          </p:cNvPr>
          <p:cNvSpPr txBox="1"/>
          <p:nvPr/>
        </p:nvSpPr>
        <p:spPr>
          <a:xfrm>
            <a:off x="4229100" y="6100762"/>
            <a:ext cx="8572500" cy="400110"/>
          </a:xfrm>
          <a:prstGeom prst="rect">
            <a:avLst/>
          </a:prstGeom>
          <a:noFill/>
        </p:spPr>
        <p:txBody>
          <a:bodyPr wrap="square" rtlCol="0">
            <a:spAutoFit/>
          </a:bodyPr>
          <a:lstStyle/>
          <a:p>
            <a:r>
              <a:rPr lang="fr-FR" dirty="0">
                <a:solidFill>
                  <a:srgbClr val="FFFF00"/>
                </a:solidFill>
              </a:rPr>
              <a:t> </a:t>
            </a:r>
            <a:r>
              <a:rPr lang="fr-FR" sz="2000" b="1" dirty="0">
                <a:solidFill>
                  <a:srgbClr val="FFFF00"/>
                </a:solidFill>
              </a:rPr>
              <a:t>Villages tibétains (</a:t>
            </a:r>
            <a:r>
              <a:rPr lang="fr-FR" sz="2000" b="1" dirty="0" err="1">
                <a:solidFill>
                  <a:srgbClr val="FFFF00"/>
                </a:solidFill>
              </a:rPr>
              <a:t>Danba</a:t>
            </a:r>
            <a:r>
              <a:rPr lang="fr-FR" sz="2000" b="1" dirty="0">
                <a:solidFill>
                  <a:srgbClr val="FFFF00"/>
                </a:solidFill>
              </a:rPr>
              <a:t> - 50 km)</a:t>
            </a:r>
          </a:p>
        </p:txBody>
      </p:sp>
    </p:spTree>
    <p:extLst>
      <p:ext uri="{BB962C8B-B14F-4D97-AF65-F5344CB8AC3E}">
        <p14:creationId xmlns:p14="http://schemas.microsoft.com/office/powerpoint/2010/main" val="874303798"/>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lieu de culte, lamaserie&#10;&#10;Description générée automatiquement">
            <a:extLst>
              <a:ext uri="{FF2B5EF4-FFF2-40B4-BE49-F238E27FC236}">
                <a16:creationId xmlns:a16="http://schemas.microsoft.com/office/drawing/2014/main" id="{48D2BBB6-EE65-5683-A4F6-A7EFFA12519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381250" y="1085850"/>
            <a:ext cx="7429500" cy="4810125"/>
          </a:xfrm>
          <a:prstGeom prst="rect">
            <a:avLst/>
          </a:prstGeom>
        </p:spPr>
      </p:pic>
      <p:sp>
        <p:nvSpPr>
          <p:cNvPr id="4" name="ZoneTexte 3">
            <a:extLst>
              <a:ext uri="{FF2B5EF4-FFF2-40B4-BE49-F238E27FC236}">
                <a16:creationId xmlns:a16="http://schemas.microsoft.com/office/drawing/2014/main" id="{B46B4BFC-8809-CB8B-2059-E7E4116895F0}"/>
              </a:ext>
            </a:extLst>
          </p:cNvPr>
          <p:cNvSpPr txBox="1"/>
          <p:nvPr/>
        </p:nvSpPr>
        <p:spPr>
          <a:xfrm>
            <a:off x="3228975" y="5895975"/>
            <a:ext cx="6581775" cy="400110"/>
          </a:xfrm>
          <a:prstGeom prst="rect">
            <a:avLst/>
          </a:prstGeom>
          <a:noFill/>
        </p:spPr>
        <p:txBody>
          <a:bodyPr wrap="square" rtlCol="0">
            <a:spAutoFit/>
          </a:bodyPr>
          <a:lstStyle/>
          <a:p>
            <a:r>
              <a:rPr lang="fr-FR" sz="2000" b="1" dirty="0">
                <a:solidFill>
                  <a:srgbClr val="FFFF00"/>
                </a:solidFill>
              </a:rPr>
              <a:t>Rencontres &amp; bouddhisme (</a:t>
            </a:r>
            <a:r>
              <a:rPr lang="fr-FR" sz="2000" b="1" dirty="0" err="1">
                <a:solidFill>
                  <a:srgbClr val="FFFF00"/>
                </a:solidFill>
              </a:rPr>
              <a:t>Danba</a:t>
            </a:r>
            <a:r>
              <a:rPr lang="fr-FR" sz="2000" b="1" dirty="0">
                <a:solidFill>
                  <a:srgbClr val="FFFF00"/>
                </a:solidFill>
              </a:rPr>
              <a:t> / </a:t>
            </a:r>
            <a:r>
              <a:rPr lang="fr-FR" sz="2000" b="1" dirty="0" err="1">
                <a:solidFill>
                  <a:srgbClr val="FFFF00"/>
                </a:solidFill>
              </a:rPr>
              <a:t>Kangding</a:t>
            </a:r>
            <a:r>
              <a:rPr lang="fr-FR" sz="2000" b="1" dirty="0">
                <a:solidFill>
                  <a:srgbClr val="FFFF00"/>
                </a:solidFill>
              </a:rPr>
              <a:t> - 210 km)</a:t>
            </a:r>
          </a:p>
        </p:txBody>
      </p:sp>
    </p:spTree>
    <p:extLst>
      <p:ext uri="{BB962C8B-B14F-4D97-AF65-F5344CB8AC3E}">
        <p14:creationId xmlns:p14="http://schemas.microsoft.com/office/powerpoint/2010/main" val="2944924254"/>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D42C2530-E5B6-5838-E517-0E6A346A836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785937" y="1076325"/>
            <a:ext cx="8620125" cy="4495800"/>
          </a:xfrm>
          <a:prstGeom prst="rect">
            <a:avLst/>
          </a:prstGeom>
        </p:spPr>
      </p:pic>
      <p:sp>
        <p:nvSpPr>
          <p:cNvPr id="6" name="ZoneTexte 5">
            <a:extLst>
              <a:ext uri="{FF2B5EF4-FFF2-40B4-BE49-F238E27FC236}">
                <a16:creationId xmlns:a16="http://schemas.microsoft.com/office/drawing/2014/main" id="{B00968F2-DF50-FEEA-07BD-9BFCA74E7229}"/>
              </a:ext>
            </a:extLst>
          </p:cNvPr>
          <p:cNvSpPr txBox="1"/>
          <p:nvPr/>
        </p:nvSpPr>
        <p:spPr>
          <a:xfrm>
            <a:off x="2971800" y="5581620"/>
            <a:ext cx="6553200" cy="400110"/>
          </a:xfrm>
          <a:prstGeom prst="rect">
            <a:avLst/>
          </a:prstGeom>
          <a:noFill/>
        </p:spPr>
        <p:txBody>
          <a:bodyPr wrap="square" rtlCol="0">
            <a:spAutoFit/>
          </a:bodyPr>
          <a:lstStyle/>
          <a:p>
            <a:r>
              <a:rPr lang="nb-NO" sz="2000" b="1" dirty="0">
                <a:solidFill>
                  <a:srgbClr val="FFFF00"/>
                </a:solidFill>
              </a:rPr>
              <a:t>Village Ming &amp; trésor rupestre (Leshan / Dazu - 330 km</a:t>
            </a:r>
            <a:endParaRPr lang="fr-FR" sz="2000" b="1" dirty="0">
              <a:solidFill>
                <a:srgbClr val="FFFF00"/>
              </a:solidFill>
            </a:endParaRPr>
          </a:p>
        </p:txBody>
      </p:sp>
    </p:spTree>
    <p:extLst>
      <p:ext uri="{BB962C8B-B14F-4D97-AF65-F5344CB8AC3E}">
        <p14:creationId xmlns:p14="http://schemas.microsoft.com/office/powerpoint/2010/main" val="2294597719"/>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eux, meubles, pierre&#10;&#10;Description générée automatiquement">
            <a:extLst>
              <a:ext uri="{FF2B5EF4-FFF2-40B4-BE49-F238E27FC236}">
                <a16:creationId xmlns:a16="http://schemas.microsoft.com/office/drawing/2014/main" id="{A9AFFBBD-39F9-DF87-679B-4CE9287FCFF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52612" y="950119"/>
            <a:ext cx="8486775" cy="4957762"/>
          </a:xfrm>
          <a:prstGeom prst="rect">
            <a:avLst/>
          </a:prstGeom>
        </p:spPr>
      </p:pic>
      <p:sp>
        <p:nvSpPr>
          <p:cNvPr id="4" name="ZoneTexte 3">
            <a:extLst>
              <a:ext uri="{FF2B5EF4-FFF2-40B4-BE49-F238E27FC236}">
                <a16:creationId xmlns:a16="http://schemas.microsoft.com/office/drawing/2014/main" id="{4BF4FBE2-01C6-6FBD-9845-592D192CC6E5}"/>
              </a:ext>
            </a:extLst>
          </p:cNvPr>
          <p:cNvSpPr txBox="1"/>
          <p:nvPr/>
        </p:nvSpPr>
        <p:spPr>
          <a:xfrm>
            <a:off x="4691061" y="5981700"/>
            <a:ext cx="6219825" cy="400110"/>
          </a:xfrm>
          <a:prstGeom prst="rect">
            <a:avLst/>
          </a:prstGeom>
          <a:noFill/>
        </p:spPr>
        <p:txBody>
          <a:bodyPr wrap="square" rtlCol="0">
            <a:spAutoFit/>
          </a:bodyPr>
          <a:lstStyle/>
          <a:p>
            <a:r>
              <a:rPr lang="de-DE" sz="2000" b="1" dirty="0">
                <a:solidFill>
                  <a:srgbClr val="FFFF00"/>
                </a:solidFill>
              </a:rPr>
              <a:t>Dazu / Baoding / Chengdu</a:t>
            </a:r>
            <a:endParaRPr lang="fr-FR" sz="2000" b="1" dirty="0">
              <a:solidFill>
                <a:srgbClr val="FFFF00"/>
              </a:solidFill>
            </a:endParaRPr>
          </a:p>
        </p:txBody>
      </p:sp>
    </p:spTree>
    <p:extLst>
      <p:ext uri="{BB962C8B-B14F-4D97-AF65-F5344CB8AC3E}">
        <p14:creationId xmlns:p14="http://schemas.microsoft.com/office/powerpoint/2010/main" val="2386194396"/>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descr="Une image contenant montagne, ciel, nature, extérieur&#10;&#10;Description générée automatiquement">
            <a:extLst>
              <a:ext uri="{FF2B5EF4-FFF2-40B4-BE49-F238E27FC236}">
                <a16:creationId xmlns:a16="http://schemas.microsoft.com/office/drawing/2014/main" id="{B561BCF2-0784-6144-C612-1F37CEDEBC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70632" y="795337"/>
            <a:ext cx="8850735" cy="5267326"/>
          </a:xfrm>
          <a:prstGeom prst="rect">
            <a:avLst/>
          </a:prstGeom>
        </p:spPr>
      </p:pic>
      <p:sp>
        <p:nvSpPr>
          <p:cNvPr id="9" name="ZoneTexte 8">
            <a:extLst>
              <a:ext uri="{FF2B5EF4-FFF2-40B4-BE49-F238E27FC236}">
                <a16:creationId xmlns:a16="http://schemas.microsoft.com/office/drawing/2014/main" id="{D2BD9746-392B-34D9-6653-AE08C6C35440}"/>
              </a:ext>
            </a:extLst>
          </p:cNvPr>
          <p:cNvSpPr txBox="1"/>
          <p:nvPr/>
        </p:nvSpPr>
        <p:spPr>
          <a:xfrm>
            <a:off x="4105275" y="6062663"/>
            <a:ext cx="7191375" cy="400110"/>
          </a:xfrm>
          <a:prstGeom prst="rect">
            <a:avLst/>
          </a:prstGeom>
          <a:noFill/>
        </p:spPr>
        <p:txBody>
          <a:bodyPr wrap="square" rtlCol="0">
            <a:spAutoFit/>
          </a:bodyPr>
          <a:lstStyle/>
          <a:p>
            <a:r>
              <a:rPr lang="fr-FR" sz="2000" b="1" dirty="0">
                <a:solidFill>
                  <a:srgbClr val="FFFF00"/>
                </a:solidFill>
              </a:rPr>
              <a:t>Deux lacs dans le Batang (Sichuan).</a:t>
            </a:r>
          </a:p>
        </p:txBody>
      </p:sp>
    </p:spTree>
    <p:extLst>
      <p:ext uri="{BB962C8B-B14F-4D97-AF65-F5344CB8AC3E}">
        <p14:creationId xmlns:p14="http://schemas.microsoft.com/office/powerpoint/2010/main" val="989594131"/>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arbre, nature&#10;&#10;Description générée automatiquement">
            <a:extLst>
              <a:ext uri="{FF2B5EF4-FFF2-40B4-BE49-F238E27FC236}">
                <a16:creationId xmlns:a16="http://schemas.microsoft.com/office/drawing/2014/main" id="{6917BF19-AA1B-FA4B-C383-6568B59823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7862" y="495300"/>
            <a:ext cx="8296275" cy="5410200"/>
          </a:xfrm>
          <a:prstGeom prst="rect">
            <a:avLst/>
          </a:prstGeom>
        </p:spPr>
      </p:pic>
      <p:sp>
        <p:nvSpPr>
          <p:cNvPr id="4" name="ZoneTexte 3">
            <a:extLst>
              <a:ext uri="{FF2B5EF4-FFF2-40B4-BE49-F238E27FC236}">
                <a16:creationId xmlns:a16="http://schemas.microsoft.com/office/drawing/2014/main" id="{CE326559-D2ED-F491-9750-B53377208A47}"/>
              </a:ext>
            </a:extLst>
          </p:cNvPr>
          <p:cNvSpPr txBox="1"/>
          <p:nvPr/>
        </p:nvSpPr>
        <p:spPr>
          <a:xfrm>
            <a:off x="2152649" y="5905500"/>
            <a:ext cx="7886700" cy="707886"/>
          </a:xfrm>
          <a:prstGeom prst="rect">
            <a:avLst/>
          </a:prstGeom>
          <a:noFill/>
        </p:spPr>
        <p:txBody>
          <a:bodyPr wrap="square" rtlCol="0">
            <a:spAutoFit/>
          </a:bodyPr>
          <a:lstStyle/>
          <a:p>
            <a:r>
              <a:rPr lang="fr-FR" sz="2000" b="1" dirty="0">
                <a:solidFill>
                  <a:srgbClr val="FFFF00"/>
                </a:solidFill>
              </a:rPr>
              <a:t>Vue panoramique de la ville de </a:t>
            </a:r>
            <a:r>
              <a:rPr lang="fr-FR" sz="2000" b="1" dirty="0" err="1">
                <a:solidFill>
                  <a:srgbClr val="FFFF00"/>
                </a:solidFill>
              </a:rPr>
              <a:t>Zitong</a:t>
            </a:r>
            <a:r>
              <a:rPr lang="fr-FR" sz="2000" b="1" dirty="0">
                <a:solidFill>
                  <a:srgbClr val="FFFF00"/>
                </a:solidFill>
              </a:rPr>
              <a:t> prise depuis la montagne Wolong Shan. </a:t>
            </a:r>
            <a:r>
              <a:rPr lang="fr-FR" sz="2000" b="1" dirty="0" err="1">
                <a:solidFill>
                  <a:srgbClr val="FFFF00"/>
                </a:solidFill>
              </a:rPr>
              <a:t>Zitong</a:t>
            </a:r>
            <a:r>
              <a:rPr lang="fr-FR" sz="2000" b="1" dirty="0">
                <a:solidFill>
                  <a:srgbClr val="FFFF00"/>
                </a:solidFill>
              </a:rPr>
              <a:t> se trouve à Mianyang, Sichuan, Chine.</a:t>
            </a:r>
          </a:p>
        </p:txBody>
      </p:sp>
    </p:spTree>
    <p:extLst>
      <p:ext uri="{BB962C8B-B14F-4D97-AF65-F5344CB8AC3E}">
        <p14:creationId xmlns:p14="http://schemas.microsoft.com/office/powerpoint/2010/main" val="4266849972"/>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nature, montagne&#10;&#10;Description générée automatiquement">
            <a:extLst>
              <a:ext uri="{FF2B5EF4-FFF2-40B4-BE49-F238E27FC236}">
                <a16:creationId xmlns:a16="http://schemas.microsoft.com/office/drawing/2014/main" id="{9AD848B4-8D7B-1669-E9CD-B9B0D7A68E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7850" y="771525"/>
            <a:ext cx="8496300" cy="5314950"/>
          </a:xfrm>
          <a:prstGeom prst="rect">
            <a:avLst/>
          </a:prstGeom>
        </p:spPr>
      </p:pic>
      <p:sp>
        <p:nvSpPr>
          <p:cNvPr id="4" name="ZoneTexte 3">
            <a:extLst>
              <a:ext uri="{FF2B5EF4-FFF2-40B4-BE49-F238E27FC236}">
                <a16:creationId xmlns:a16="http://schemas.microsoft.com/office/drawing/2014/main" id="{3CC65748-D9D9-5EE3-4D11-ED4ACD3F6937}"/>
              </a:ext>
            </a:extLst>
          </p:cNvPr>
          <p:cNvSpPr txBox="1"/>
          <p:nvPr/>
        </p:nvSpPr>
        <p:spPr>
          <a:xfrm>
            <a:off x="3095625" y="6034058"/>
            <a:ext cx="7981950" cy="400110"/>
          </a:xfrm>
          <a:prstGeom prst="rect">
            <a:avLst/>
          </a:prstGeom>
          <a:noFill/>
        </p:spPr>
        <p:txBody>
          <a:bodyPr wrap="square" rtlCol="0">
            <a:spAutoFit/>
          </a:bodyPr>
          <a:lstStyle/>
          <a:p>
            <a:r>
              <a:rPr lang="fr-FR" sz="2000" b="1" dirty="0">
                <a:solidFill>
                  <a:srgbClr val="FFFF00"/>
                </a:solidFill>
              </a:rPr>
              <a:t>Forêts de feuillus à feuilles persistantes sur le mont </a:t>
            </a:r>
            <a:r>
              <a:rPr lang="fr-FR" sz="2000" b="1" dirty="0" err="1">
                <a:solidFill>
                  <a:srgbClr val="FFFF00"/>
                </a:solidFill>
              </a:rPr>
              <a:t>Emei</a:t>
            </a:r>
            <a:endParaRPr lang="fr-FR" sz="2000" b="1" dirty="0">
              <a:solidFill>
                <a:srgbClr val="FFFF00"/>
              </a:solidFill>
            </a:endParaRPr>
          </a:p>
        </p:txBody>
      </p:sp>
    </p:spTree>
    <p:extLst>
      <p:ext uri="{BB962C8B-B14F-4D97-AF65-F5344CB8AC3E}">
        <p14:creationId xmlns:p14="http://schemas.microsoft.com/office/powerpoint/2010/main" val="77769382"/>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montagne, nature&#10;&#10;Description générée automatiquement">
            <a:extLst>
              <a:ext uri="{FF2B5EF4-FFF2-40B4-BE49-F238E27FC236}">
                <a16:creationId xmlns:a16="http://schemas.microsoft.com/office/drawing/2014/main" id="{7BDF8DEE-7497-3F5F-7F72-FAB62C789B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8921" y="780643"/>
            <a:ext cx="8418443" cy="5137150"/>
          </a:xfrm>
          <a:prstGeom prst="rect">
            <a:avLst/>
          </a:prstGeom>
        </p:spPr>
      </p:pic>
      <p:sp>
        <p:nvSpPr>
          <p:cNvPr id="4" name="ZoneTexte 3">
            <a:extLst>
              <a:ext uri="{FF2B5EF4-FFF2-40B4-BE49-F238E27FC236}">
                <a16:creationId xmlns:a16="http://schemas.microsoft.com/office/drawing/2014/main" id="{29D6FBC3-7C5F-D1D4-11FE-C2175AEF6576}"/>
              </a:ext>
            </a:extLst>
          </p:cNvPr>
          <p:cNvSpPr txBox="1"/>
          <p:nvPr/>
        </p:nvSpPr>
        <p:spPr>
          <a:xfrm>
            <a:off x="3190875" y="5917793"/>
            <a:ext cx="8122339" cy="400110"/>
          </a:xfrm>
          <a:prstGeom prst="rect">
            <a:avLst/>
          </a:prstGeom>
          <a:noFill/>
        </p:spPr>
        <p:txBody>
          <a:bodyPr wrap="square" rtlCol="0">
            <a:spAutoFit/>
          </a:bodyPr>
          <a:lstStyle/>
          <a:p>
            <a:r>
              <a:rPr lang="fr-FR" sz="2000" b="1" dirty="0">
                <a:solidFill>
                  <a:srgbClr val="FFFF00"/>
                </a:solidFill>
              </a:rPr>
              <a:t>Le projet d'irrigation de </a:t>
            </a:r>
            <a:r>
              <a:rPr lang="fr-FR" sz="2000" b="1" dirty="0" err="1">
                <a:solidFill>
                  <a:srgbClr val="FFFF00"/>
                </a:solidFill>
              </a:rPr>
              <a:t>Dujiangyan</a:t>
            </a:r>
            <a:r>
              <a:rPr lang="fr-FR" sz="2000" b="1" dirty="0">
                <a:solidFill>
                  <a:srgbClr val="FFFF00"/>
                </a:solidFill>
              </a:rPr>
              <a:t> vieux de 2000 ans</a:t>
            </a:r>
          </a:p>
        </p:txBody>
      </p:sp>
    </p:spTree>
    <p:extLst>
      <p:ext uri="{BB962C8B-B14F-4D97-AF65-F5344CB8AC3E}">
        <p14:creationId xmlns:p14="http://schemas.microsoft.com/office/powerpoint/2010/main" val="343517567"/>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limentation, plat, viande, barbecue&#10;&#10;Description générée automatiquement">
            <a:extLst>
              <a:ext uri="{FF2B5EF4-FFF2-40B4-BE49-F238E27FC236}">
                <a16:creationId xmlns:a16="http://schemas.microsoft.com/office/drawing/2014/main" id="{7EBD5E9B-E16A-D059-E255-486C53C2D3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5836" y="738187"/>
            <a:ext cx="8960327" cy="5381626"/>
          </a:xfrm>
          <a:prstGeom prst="rect">
            <a:avLst/>
          </a:prstGeom>
        </p:spPr>
      </p:pic>
      <p:sp>
        <p:nvSpPr>
          <p:cNvPr id="4" name="ZoneTexte 3">
            <a:extLst>
              <a:ext uri="{FF2B5EF4-FFF2-40B4-BE49-F238E27FC236}">
                <a16:creationId xmlns:a16="http://schemas.microsoft.com/office/drawing/2014/main" id="{FFBF1642-741B-C0F3-D93F-9FD178C6EF9A}"/>
              </a:ext>
            </a:extLst>
          </p:cNvPr>
          <p:cNvSpPr txBox="1"/>
          <p:nvPr/>
        </p:nvSpPr>
        <p:spPr>
          <a:xfrm>
            <a:off x="4000500" y="5781259"/>
            <a:ext cx="7553325" cy="677108"/>
          </a:xfrm>
          <a:prstGeom prst="rect">
            <a:avLst/>
          </a:prstGeom>
          <a:noFill/>
        </p:spPr>
        <p:txBody>
          <a:bodyPr wrap="square" rtlCol="0">
            <a:spAutoFit/>
          </a:bodyPr>
          <a:lstStyle/>
          <a:p>
            <a:endParaRPr lang="fr-FR" dirty="0">
              <a:solidFill>
                <a:srgbClr val="FFFF00"/>
              </a:solidFill>
            </a:endParaRPr>
          </a:p>
          <a:p>
            <a:r>
              <a:rPr lang="fr-FR" sz="2000" b="1" dirty="0" err="1">
                <a:solidFill>
                  <a:srgbClr val="FFFF00"/>
                </a:solidFill>
              </a:rPr>
              <a:t>Laziji</a:t>
            </a:r>
            <a:r>
              <a:rPr lang="fr-FR" sz="2000" b="1" dirty="0">
                <a:solidFill>
                  <a:srgbClr val="FFFF00"/>
                </a:solidFill>
              </a:rPr>
              <a:t> , un plat de la cuisine sichuanaise</a:t>
            </a:r>
          </a:p>
        </p:txBody>
      </p:sp>
    </p:spTree>
    <p:extLst>
      <p:ext uri="{BB962C8B-B14F-4D97-AF65-F5344CB8AC3E}">
        <p14:creationId xmlns:p14="http://schemas.microsoft.com/office/powerpoint/2010/main" val="2569153393"/>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montagne, extérieur, rivière&#10;&#10;Description générée automatiquement">
            <a:extLst>
              <a:ext uri="{FF2B5EF4-FFF2-40B4-BE49-F238E27FC236}">
                <a16:creationId xmlns:a16="http://schemas.microsoft.com/office/drawing/2014/main" id="{30A5097D-4A8A-5F8D-6CB6-503E2705AA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0725" y="771525"/>
            <a:ext cx="8210550" cy="4991100"/>
          </a:xfrm>
          <a:prstGeom prst="rect">
            <a:avLst/>
          </a:prstGeom>
        </p:spPr>
      </p:pic>
      <p:sp>
        <p:nvSpPr>
          <p:cNvPr id="4" name="ZoneTexte 3">
            <a:extLst>
              <a:ext uri="{FF2B5EF4-FFF2-40B4-BE49-F238E27FC236}">
                <a16:creationId xmlns:a16="http://schemas.microsoft.com/office/drawing/2014/main" id="{D16C4C17-28E0-BB5F-DED2-76F30A056B7B}"/>
              </a:ext>
            </a:extLst>
          </p:cNvPr>
          <p:cNvSpPr txBox="1"/>
          <p:nvPr/>
        </p:nvSpPr>
        <p:spPr>
          <a:xfrm>
            <a:off x="3086100" y="5762625"/>
            <a:ext cx="6353175" cy="1015663"/>
          </a:xfrm>
          <a:prstGeom prst="rect">
            <a:avLst/>
          </a:prstGeom>
          <a:noFill/>
        </p:spPr>
        <p:txBody>
          <a:bodyPr wrap="square" rtlCol="0">
            <a:spAutoFit/>
          </a:bodyPr>
          <a:lstStyle/>
          <a:p>
            <a:r>
              <a:rPr lang="fr-FR" sz="2000" b="1" dirty="0">
                <a:solidFill>
                  <a:srgbClr val="FFFF00"/>
                </a:solidFill>
              </a:rPr>
              <a:t>Le pont de la rivière </a:t>
            </a:r>
            <a:r>
              <a:rPr lang="fr-FR" sz="2000" b="1" dirty="0" err="1">
                <a:solidFill>
                  <a:srgbClr val="FFFF00"/>
                </a:solidFill>
              </a:rPr>
              <a:t>Sidu</a:t>
            </a:r>
            <a:r>
              <a:rPr lang="fr-FR" sz="2000" b="1" dirty="0">
                <a:solidFill>
                  <a:srgbClr val="FFFF00"/>
                </a:solidFill>
              </a:rPr>
              <a:t> transporte l' autoroute G50 du centre de la Chine à travers les montagnes Wu et dans le bassin du Sichuan</a:t>
            </a:r>
          </a:p>
        </p:txBody>
      </p:sp>
    </p:spTree>
    <p:extLst>
      <p:ext uri="{BB962C8B-B14F-4D97-AF65-F5344CB8AC3E}">
        <p14:creationId xmlns:p14="http://schemas.microsoft.com/office/powerpoint/2010/main" val="3050092080"/>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78C5F76D-DF5D-B661-54DF-43790890D629}"/>
              </a:ext>
            </a:extLst>
          </p:cNvPr>
          <p:cNvSpPr txBox="1"/>
          <p:nvPr/>
        </p:nvSpPr>
        <p:spPr>
          <a:xfrm>
            <a:off x="2918470" y="2502191"/>
            <a:ext cx="10264877" cy="523220"/>
          </a:xfrm>
          <a:prstGeom prst="rect">
            <a:avLst/>
          </a:prstGeom>
          <a:noFill/>
        </p:spPr>
        <p:txBody>
          <a:bodyPr wrap="square" rtlCol="0">
            <a:spAutoFit/>
          </a:bodyPr>
          <a:lstStyle/>
          <a:p>
            <a:r>
              <a:rPr lang="fr-FR" sz="2800" b="1" dirty="0">
                <a:solidFill>
                  <a:srgbClr val="FFFF00"/>
                </a:solidFill>
              </a:rPr>
              <a:t>Lorient Vous A Proposer  Sichuan (Chine )</a:t>
            </a:r>
          </a:p>
        </p:txBody>
      </p:sp>
      <p:sp>
        <p:nvSpPr>
          <p:cNvPr id="3" name="ZoneTexte 2">
            <a:extLst>
              <a:ext uri="{FF2B5EF4-FFF2-40B4-BE49-F238E27FC236}">
                <a16:creationId xmlns:a16="http://schemas.microsoft.com/office/drawing/2014/main" id="{E755DB61-1AA0-46A9-A7EF-2623D5183728}"/>
              </a:ext>
            </a:extLst>
          </p:cNvPr>
          <p:cNvSpPr txBox="1"/>
          <p:nvPr/>
        </p:nvSpPr>
        <p:spPr>
          <a:xfrm>
            <a:off x="3860336" y="2985227"/>
            <a:ext cx="5653549"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4" name="ZoneTexte 3">
            <a:extLst>
              <a:ext uri="{FF2B5EF4-FFF2-40B4-BE49-F238E27FC236}">
                <a16:creationId xmlns:a16="http://schemas.microsoft.com/office/drawing/2014/main" id="{9195533A-80F0-7EAD-B327-32238A382709}"/>
              </a:ext>
            </a:extLst>
          </p:cNvPr>
          <p:cNvSpPr txBox="1"/>
          <p:nvPr/>
        </p:nvSpPr>
        <p:spPr>
          <a:xfrm>
            <a:off x="5501897" y="3611163"/>
            <a:ext cx="4857135" cy="523220"/>
          </a:xfrm>
          <a:prstGeom prst="rect">
            <a:avLst/>
          </a:prstGeom>
          <a:noFill/>
        </p:spPr>
        <p:txBody>
          <a:bodyPr wrap="square" rtlCol="0">
            <a:spAutoFit/>
          </a:bodyPr>
          <a:lstStyle/>
          <a:p>
            <a:r>
              <a:rPr lang="fr-FR" sz="2800" b="1" dirty="0">
                <a:solidFill>
                  <a:srgbClr val="FFFF00"/>
                </a:solidFill>
              </a:rPr>
              <a:t>Lorient </a:t>
            </a:r>
          </a:p>
        </p:txBody>
      </p:sp>
    </p:spTree>
    <p:extLst>
      <p:ext uri="{BB962C8B-B14F-4D97-AF65-F5344CB8AC3E}">
        <p14:creationId xmlns:p14="http://schemas.microsoft.com/office/powerpoint/2010/main" val="2120821470"/>
      </p:ext>
    </p:extLst>
  </p:cSld>
  <p:clrMapOvr>
    <a:masterClrMapping/>
  </p:clrMapOvr>
  <mc:AlternateContent xmlns:mc="http://schemas.openxmlformats.org/markup-compatibility/2006">
    <mc:Choice xmlns:p14="http://schemas.microsoft.com/office/powerpoint/2010/main" Requires="p14">
      <p:transition spd="slow" p14:dur="5000" advClick="0" advTm="16000">
        <p:wheel spokes="1"/>
      </p:transition>
    </mc:Choice>
    <mc:Fallback>
      <p:transition spd="slow" advClick="0" advTm="16000">
        <p:wheel spokes="1"/>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320</Words>
  <Application>Microsoft Office PowerPoint</Application>
  <PresentationFormat>Grand écran</PresentationFormat>
  <Paragraphs>27</Paragraphs>
  <Slides>24</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2022-12-15T14:47:20Z</dcterms:created>
  <dcterms:modified xsi:type="dcterms:W3CDTF">2022-12-16T06:11:52Z</dcterms:modified>
</cp:coreProperties>
</file>