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4" r:id="rId3"/>
    <p:sldId id="281"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3" r:id="rId20"/>
    <p:sldId id="274" r:id="rId21"/>
    <p:sldId id="272" r:id="rId22"/>
    <p:sldId id="275" r:id="rId23"/>
    <p:sldId id="276" r:id="rId24"/>
    <p:sldId id="277" r:id="rId25"/>
    <p:sldId id="278" r:id="rId26"/>
    <p:sldId id="279" r:id="rId27"/>
    <p:sldId id="280" r:id="rId28"/>
    <p:sldId id="282" r:id="rId29"/>
    <p:sldId id="283"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SL2MWMusKdY6yzWuAhSaA==" hashData="mGKcIBRr67vwugTqwd4wSj5KVxNpsW0rjsqD6yi+Em9DuXJZWuS00yRXUFbtRG3CY5B2xk1INTPtEk8xajdD9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95" autoAdjust="0"/>
    <p:restoredTop sz="94660"/>
  </p:normalViewPr>
  <p:slideViewPr>
    <p:cSldViewPr snapToGrid="0">
      <p:cViewPr varScale="1">
        <p:scale>
          <a:sx n="78" d="100"/>
          <a:sy n="78" d="100"/>
        </p:scale>
        <p:origin x="4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1E359C6-7F4E-1A70-1A84-CFAF36C5B182}"/>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68DEE4CD-0E0D-4409-E549-BA5B94F6EAF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68A22021-F18E-2609-0BC0-13F35B894577}"/>
              </a:ext>
            </a:extLst>
          </p:cNvPr>
          <p:cNvSpPr>
            <a:spLocks noGrp="1"/>
          </p:cNvSpPr>
          <p:nvPr>
            <p:ph type="dt" sz="half" idx="10"/>
          </p:nvPr>
        </p:nvSpPr>
        <p:spPr/>
        <p:txBody>
          <a:bodyPr/>
          <a:lstStyle/>
          <a:p>
            <a:fld id="{A5284A38-168E-4ACA-8DB6-CD1AB12DAC70}" type="datetimeFigureOut">
              <a:rPr lang="fr-FR" smtClean="0"/>
              <a:t>15/12/2022</a:t>
            </a:fld>
            <a:endParaRPr lang="fr-FR"/>
          </a:p>
        </p:txBody>
      </p:sp>
      <p:sp>
        <p:nvSpPr>
          <p:cNvPr id="5" name="Espace réservé du pied de page 4">
            <a:extLst>
              <a:ext uri="{FF2B5EF4-FFF2-40B4-BE49-F238E27FC236}">
                <a16:creationId xmlns:a16="http://schemas.microsoft.com/office/drawing/2014/main" id="{A8526ED5-05D0-E4DD-7289-33DB791A728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D2DA6E1-499F-4E14-1FFD-E3B4CF2708A0}"/>
              </a:ext>
            </a:extLst>
          </p:cNvPr>
          <p:cNvSpPr>
            <a:spLocks noGrp="1"/>
          </p:cNvSpPr>
          <p:nvPr>
            <p:ph type="sldNum" sz="quarter" idx="12"/>
          </p:nvPr>
        </p:nvSpPr>
        <p:spPr/>
        <p:txBody>
          <a:bodyPr/>
          <a:lstStyle/>
          <a:p>
            <a:fld id="{E1D2A425-964E-4767-A99C-BDD765A8A23F}" type="slidenum">
              <a:rPr lang="fr-FR" smtClean="0"/>
              <a:t>‹N°›</a:t>
            </a:fld>
            <a:endParaRPr lang="fr-FR"/>
          </a:p>
        </p:txBody>
      </p:sp>
    </p:spTree>
    <p:extLst>
      <p:ext uri="{BB962C8B-B14F-4D97-AF65-F5344CB8AC3E}">
        <p14:creationId xmlns:p14="http://schemas.microsoft.com/office/powerpoint/2010/main" val="3933969971"/>
      </p:ext>
    </p:extLst>
  </p:cSld>
  <p:clrMapOvr>
    <a:masterClrMapping/>
  </p:clrMapOvr>
  <mc:AlternateContent xmlns:mc="http://schemas.openxmlformats.org/markup-compatibility/2006">
    <mc:Choice xmlns:p14="http://schemas.microsoft.com/office/powerpoint/2010/main" Requires="p14">
      <p:transition spd="slow" p14:dur="5000" advClick="0" advTm="16000">
        <p14:switch dir="r"/>
      </p:transition>
    </mc:Choice>
    <mc:Fallback>
      <p:transition spd="slow" advClick="0"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521D007-AD65-6AC8-91D3-DC2DD60E838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D9A58D5-0ECC-F3D9-9C64-47B12CA2D256}"/>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39A2BCB-3B6F-B166-E198-9E8A4EE0533D}"/>
              </a:ext>
            </a:extLst>
          </p:cNvPr>
          <p:cNvSpPr>
            <a:spLocks noGrp="1"/>
          </p:cNvSpPr>
          <p:nvPr>
            <p:ph type="dt" sz="half" idx="10"/>
          </p:nvPr>
        </p:nvSpPr>
        <p:spPr/>
        <p:txBody>
          <a:bodyPr/>
          <a:lstStyle/>
          <a:p>
            <a:fld id="{A5284A38-168E-4ACA-8DB6-CD1AB12DAC70}" type="datetimeFigureOut">
              <a:rPr lang="fr-FR" smtClean="0"/>
              <a:t>15/12/2022</a:t>
            </a:fld>
            <a:endParaRPr lang="fr-FR"/>
          </a:p>
        </p:txBody>
      </p:sp>
      <p:sp>
        <p:nvSpPr>
          <p:cNvPr id="5" name="Espace réservé du pied de page 4">
            <a:extLst>
              <a:ext uri="{FF2B5EF4-FFF2-40B4-BE49-F238E27FC236}">
                <a16:creationId xmlns:a16="http://schemas.microsoft.com/office/drawing/2014/main" id="{2116CD1F-2C36-F990-1E98-14D98081A8D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2602E2C-3556-1143-B10F-C62FA26FEE64}"/>
              </a:ext>
            </a:extLst>
          </p:cNvPr>
          <p:cNvSpPr>
            <a:spLocks noGrp="1"/>
          </p:cNvSpPr>
          <p:nvPr>
            <p:ph type="sldNum" sz="quarter" idx="12"/>
          </p:nvPr>
        </p:nvSpPr>
        <p:spPr/>
        <p:txBody>
          <a:bodyPr/>
          <a:lstStyle/>
          <a:p>
            <a:fld id="{E1D2A425-964E-4767-A99C-BDD765A8A23F}" type="slidenum">
              <a:rPr lang="fr-FR" smtClean="0"/>
              <a:t>‹N°›</a:t>
            </a:fld>
            <a:endParaRPr lang="fr-FR"/>
          </a:p>
        </p:txBody>
      </p:sp>
    </p:spTree>
    <p:extLst>
      <p:ext uri="{BB962C8B-B14F-4D97-AF65-F5344CB8AC3E}">
        <p14:creationId xmlns:p14="http://schemas.microsoft.com/office/powerpoint/2010/main" val="23443389"/>
      </p:ext>
    </p:extLst>
  </p:cSld>
  <p:clrMapOvr>
    <a:masterClrMapping/>
  </p:clrMapOvr>
  <mc:AlternateContent xmlns:mc="http://schemas.openxmlformats.org/markup-compatibility/2006">
    <mc:Choice xmlns:p14="http://schemas.microsoft.com/office/powerpoint/2010/main" Requires="p14">
      <p:transition spd="slow" p14:dur="5000" advClick="0" advTm="16000">
        <p14:switch dir="r"/>
      </p:transition>
    </mc:Choice>
    <mc:Fallback>
      <p:transition spd="slow" advClick="0"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3DA5344-B70B-8049-2DA2-D154C6B894FD}"/>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29EF0EB6-D5BF-D051-E9FD-B2146D31093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48821C1A-BD5E-6B82-B284-FE6206B1A477}"/>
              </a:ext>
            </a:extLst>
          </p:cNvPr>
          <p:cNvSpPr>
            <a:spLocks noGrp="1"/>
          </p:cNvSpPr>
          <p:nvPr>
            <p:ph type="dt" sz="half" idx="10"/>
          </p:nvPr>
        </p:nvSpPr>
        <p:spPr/>
        <p:txBody>
          <a:bodyPr/>
          <a:lstStyle/>
          <a:p>
            <a:fld id="{A5284A38-168E-4ACA-8DB6-CD1AB12DAC70}" type="datetimeFigureOut">
              <a:rPr lang="fr-FR" smtClean="0"/>
              <a:t>15/12/2022</a:t>
            </a:fld>
            <a:endParaRPr lang="fr-FR"/>
          </a:p>
        </p:txBody>
      </p:sp>
      <p:sp>
        <p:nvSpPr>
          <p:cNvPr id="5" name="Espace réservé du pied de page 4">
            <a:extLst>
              <a:ext uri="{FF2B5EF4-FFF2-40B4-BE49-F238E27FC236}">
                <a16:creationId xmlns:a16="http://schemas.microsoft.com/office/drawing/2014/main" id="{0879A6E5-960B-B12B-5B67-D87BB3633C4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FEDCFE7-866E-514B-F349-78334FF8E829}"/>
              </a:ext>
            </a:extLst>
          </p:cNvPr>
          <p:cNvSpPr>
            <a:spLocks noGrp="1"/>
          </p:cNvSpPr>
          <p:nvPr>
            <p:ph type="sldNum" sz="quarter" idx="12"/>
          </p:nvPr>
        </p:nvSpPr>
        <p:spPr/>
        <p:txBody>
          <a:bodyPr/>
          <a:lstStyle/>
          <a:p>
            <a:fld id="{E1D2A425-964E-4767-A99C-BDD765A8A23F}" type="slidenum">
              <a:rPr lang="fr-FR" smtClean="0"/>
              <a:t>‹N°›</a:t>
            </a:fld>
            <a:endParaRPr lang="fr-FR"/>
          </a:p>
        </p:txBody>
      </p:sp>
    </p:spTree>
    <p:extLst>
      <p:ext uri="{BB962C8B-B14F-4D97-AF65-F5344CB8AC3E}">
        <p14:creationId xmlns:p14="http://schemas.microsoft.com/office/powerpoint/2010/main" val="3130632425"/>
      </p:ext>
    </p:extLst>
  </p:cSld>
  <p:clrMapOvr>
    <a:masterClrMapping/>
  </p:clrMapOvr>
  <mc:AlternateContent xmlns:mc="http://schemas.openxmlformats.org/markup-compatibility/2006">
    <mc:Choice xmlns:p14="http://schemas.microsoft.com/office/powerpoint/2010/main" Requires="p14">
      <p:transition spd="slow" p14:dur="5000" advClick="0" advTm="16000">
        <p14:switch dir="r"/>
      </p:transition>
    </mc:Choice>
    <mc:Fallback>
      <p:transition spd="slow" advClick="0"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91F2144-377C-AEB2-2660-F7DDB1964A5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5B133AB-4A5A-4C20-F497-41FDB6C8F33D}"/>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AFA82CDC-8671-A773-64C1-8B0A16FC8BB7}"/>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C0950783-183F-799A-FA3E-CAA2D6C6E9D0}"/>
              </a:ext>
            </a:extLst>
          </p:cNvPr>
          <p:cNvSpPr>
            <a:spLocks noGrp="1"/>
          </p:cNvSpPr>
          <p:nvPr>
            <p:ph type="dt" sz="half" idx="10"/>
          </p:nvPr>
        </p:nvSpPr>
        <p:spPr/>
        <p:txBody>
          <a:bodyPr/>
          <a:lstStyle/>
          <a:p>
            <a:fld id="{A5284A38-168E-4ACA-8DB6-CD1AB12DAC70}" type="datetimeFigureOut">
              <a:rPr lang="fr-FR" smtClean="0"/>
              <a:t>15/12/2022</a:t>
            </a:fld>
            <a:endParaRPr lang="fr-FR"/>
          </a:p>
        </p:txBody>
      </p:sp>
      <p:sp>
        <p:nvSpPr>
          <p:cNvPr id="6" name="Espace réservé du pied de page 5">
            <a:extLst>
              <a:ext uri="{FF2B5EF4-FFF2-40B4-BE49-F238E27FC236}">
                <a16:creationId xmlns:a16="http://schemas.microsoft.com/office/drawing/2014/main" id="{4ACE9782-9C3F-7689-F4D4-214967D83EA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65BCF80-8449-D4CB-8CCE-45342686B671}"/>
              </a:ext>
            </a:extLst>
          </p:cNvPr>
          <p:cNvSpPr>
            <a:spLocks noGrp="1"/>
          </p:cNvSpPr>
          <p:nvPr>
            <p:ph type="sldNum" sz="quarter" idx="12"/>
          </p:nvPr>
        </p:nvSpPr>
        <p:spPr/>
        <p:txBody>
          <a:bodyPr/>
          <a:lstStyle/>
          <a:p>
            <a:fld id="{E1D2A425-964E-4767-A99C-BDD765A8A23F}" type="slidenum">
              <a:rPr lang="fr-FR" smtClean="0"/>
              <a:t>‹N°›</a:t>
            </a:fld>
            <a:endParaRPr lang="fr-FR"/>
          </a:p>
        </p:txBody>
      </p:sp>
    </p:spTree>
    <p:extLst>
      <p:ext uri="{BB962C8B-B14F-4D97-AF65-F5344CB8AC3E}">
        <p14:creationId xmlns:p14="http://schemas.microsoft.com/office/powerpoint/2010/main" val="812747921"/>
      </p:ext>
    </p:extLst>
  </p:cSld>
  <p:clrMapOvr>
    <a:masterClrMapping/>
  </p:clrMapOvr>
  <mc:AlternateContent xmlns:mc="http://schemas.openxmlformats.org/markup-compatibility/2006">
    <mc:Choice xmlns:p14="http://schemas.microsoft.com/office/powerpoint/2010/main" Requires="p14">
      <p:transition spd="slow" p14:dur="5000" advClick="0" advTm="16000">
        <p14:switch dir="r"/>
      </p:transition>
    </mc:Choice>
    <mc:Fallback>
      <p:transition spd="slow" advClick="0"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CA3A359-95B1-B7D1-AD26-B6ED4E164541}"/>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6B167E5-7B18-5F0C-54C0-EFB3B4344D6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BB2D773B-EABA-FB0A-8951-56FB1A22DBD7}"/>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88BF7430-0FA1-944D-729E-0728F97CF68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26B9F3D4-DD01-3939-CE71-3FAB46935341}"/>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386A3A6-F900-A478-E211-79E1C9F34908}"/>
              </a:ext>
            </a:extLst>
          </p:cNvPr>
          <p:cNvSpPr>
            <a:spLocks noGrp="1"/>
          </p:cNvSpPr>
          <p:nvPr>
            <p:ph type="dt" sz="half" idx="10"/>
          </p:nvPr>
        </p:nvSpPr>
        <p:spPr/>
        <p:txBody>
          <a:bodyPr/>
          <a:lstStyle/>
          <a:p>
            <a:fld id="{A5284A38-168E-4ACA-8DB6-CD1AB12DAC70}" type="datetimeFigureOut">
              <a:rPr lang="fr-FR" smtClean="0"/>
              <a:t>15/12/2022</a:t>
            </a:fld>
            <a:endParaRPr lang="fr-FR"/>
          </a:p>
        </p:txBody>
      </p:sp>
      <p:sp>
        <p:nvSpPr>
          <p:cNvPr id="8" name="Espace réservé du pied de page 7">
            <a:extLst>
              <a:ext uri="{FF2B5EF4-FFF2-40B4-BE49-F238E27FC236}">
                <a16:creationId xmlns:a16="http://schemas.microsoft.com/office/drawing/2014/main" id="{4097E3FC-52D8-97A3-3EBA-579AD30A30EB}"/>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D29091D8-60A2-039C-E656-0998B361ABED}"/>
              </a:ext>
            </a:extLst>
          </p:cNvPr>
          <p:cNvSpPr>
            <a:spLocks noGrp="1"/>
          </p:cNvSpPr>
          <p:nvPr>
            <p:ph type="sldNum" sz="quarter" idx="12"/>
          </p:nvPr>
        </p:nvSpPr>
        <p:spPr/>
        <p:txBody>
          <a:bodyPr/>
          <a:lstStyle/>
          <a:p>
            <a:fld id="{E1D2A425-964E-4767-A99C-BDD765A8A23F}" type="slidenum">
              <a:rPr lang="fr-FR" smtClean="0"/>
              <a:t>‹N°›</a:t>
            </a:fld>
            <a:endParaRPr lang="fr-FR"/>
          </a:p>
        </p:txBody>
      </p:sp>
    </p:spTree>
    <p:extLst>
      <p:ext uri="{BB962C8B-B14F-4D97-AF65-F5344CB8AC3E}">
        <p14:creationId xmlns:p14="http://schemas.microsoft.com/office/powerpoint/2010/main" val="2672110359"/>
      </p:ext>
    </p:extLst>
  </p:cSld>
  <p:clrMapOvr>
    <a:masterClrMapping/>
  </p:clrMapOvr>
  <mc:AlternateContent xmlns:mc="http://schemas.openxmlformats.org/markup-compatibility/2006">
    <mc:Choice xmlns:p14="http://schemas.microsoft.com/office/powerpoint/2010/main" Requires="p14">
      <p:transition spd="slow" p14:dur="5000" advClick="0" advTm="16000">
        <p14:switch dir="r"/>
      </p:transition>
    </mc:Choice>
    <mc:Fallback>
      <p:transition spd="slow" advClick="0"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A0A0CD7-CC5E-1D3B-0F5C-D1A23749F115}"/>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57CF89DF-7435-1D4A-BDC9-B82FC14BE1D4}"/>
              </a:ext>
            </a:extLst>
          </p:cNvPr>
          <p:cNvSpPr>
            <a:spLocks noGrp="1"/>
          </p:cNvSpPr>
          <p:nvPr>
            <p:ph type="dt" sz="half" idx="10"/>
          </p:nvPr>
        </p:nvSpPr>
        <p:spPr/>
        <p:txBody>
          <a:bodyPr/>
          <a:lstStyle/>
          <a:p>
            <a:fld id="{A5284A38-168E-4ACA-8DB6-CD1AB12DAC70}" type="datetimeFigureOut">
              <a:rPr lang="fr-FR" smtClean="0"/>
              <a:t>15/12/2022</a:t>
            </a:fld>
            <a:endParaRPr lang="fr-FR"/>
          </a:p>
        </p:txBody>
      </p:sp>
      <p:sp>
        <p:nvSpPr>
          <p:cNvPr id="4" name="Espace réservé du pied de page 3">
            <a:extLst>
              <a:ext uri="{FF2B5EF4-FFF2-40B4-BE49-F238E27FC236}">
                <a16:creationId xmlns:a16="http://schemas.microsoft.com/office/drawing/2014/main" id="{D15777A6-3DB0-96B5-3F32-C36E80E3EAFE}"/>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1644093B-D7E5-4E13-8CE5-EB433A5C49AA}"/>
              </a:ext>
            </a:extLst>
          </p:cNvPr>
          <p:cNvSpPr>
            <a:spLocks noGrp="1"/>
          </p:cNvSpPr>
          <p:nvPr>
            <p:ph type="sldNum" sz="quarter" idx="12"/>
          </p:nvPr>
        </p:nvSpPr>
        <p:spPr/>
        <p:txBody>
          <a:bodyPr/>
          <a:lstStyle/>
          <a:p>
            <a:fld id="{E1D2A425-964E-4767-A99C-BDD765A8A23F}" type="slidenum">
              <a:rPr lang="fr-FR" smtClean="0"/>
              <a:t>‹N°›</a:t>
            </a:fld>
            <a:endParaRPr lang="fr-FR"/>
          </a:p>
        </p:txBody>
      </p:sp>
    </p:spTree>
    <p:extLst>
      <p:ext uri="{BB962C8B-B14F-4D97-AF65-F5344CB8AC3E}">
        <p14:creationId xmlns:p14="http://schemas.microsoft.com/office/powerpoint/2010/main" val="3227727969"/>
      </p:ext>
    </p:extLst>
  </p:cSld>
  <p:clrMapOvr>
    <a:masterClrMapping/>
  </p:clrMapOvr>
  <mc:AlternateContent xmlns:mc="http://schemas.openxmlformats.org/markup-compatibility/2006">
    <mc:Choice xmlns:p14="http://schemas.microsoft.com/office/powerpoint/2010/main" Requires="p14">
      <p:transition spd="slow" p14:dur="5000" advClick="0" advTm="16000">
        <p14:switch dir="r"/>
      </p:transition>
    </mc:Choice>
    <mc:Fallback>
      <p:transition spd="slow" advClick="0"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E08A51B-3332-0807-BE90-BE6B88668849}"/>
              </a:ext>
            </a:extLst>
          </p:cNvPr>
          <p:cNvSpPr>
            <a:spLocks noGrp="1"/>
          </p:cNvSpPr>
          <p:nvPr>
            <p:ph type="dt" sz="half" idx="10"/>
          </p:nvPr>
        </p:nvSpPr>
        <p:spPr/>
        <p:txBody>
          <a:bodyPr/>
          <a:lstStyle/>
          <a:p>
            <a:fld id="{A5284A38-168E-4ACA-8DB6-CD1AB12DAC70}" type="datetimeFigureOut">
              <a:rPr lang="fr-FR" smtClean="0"/>
              <a:t>15/12/2022</a:t>
            </a:fld>
            <a:endParaRPr lang="fr-FR"/>
          </a:p>
        </p:txBody>
      </p:sp>
      <p:sp>
        <p:nvSpPr>
          <p:cNvPr id="3" name="Espace réservé du pied de page 2">
            <a:extLst>
              <a:ext uri="{FF2B5EF4-FFF2-40B4-BE49-F238E27FC236}">
                <a16:creationId xmlns:a16="http://schemas.microsoft.com/office/drawing/2014/main" id="{36A49BB3-54C2-AD91-D931-BB4EE8E298A2}"/>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F619C210-05F7-B99E-3130-7DF546A1B323}"/>
              </a:ext>
            </a:extLst>
          </p:cNvPr>
          <p:cNvSpPr>
            <a:spLocks noGrp="1"/>
          </p:cNvSpPr>
          <p:nvPr>
            <p:ph type="sldNum" sz="quarter" idx="12"/>
          </p:nvPr>
        </p:nvSpPr>
        <p:spPr/>
        <p:txBody>
          <a:bodyPr/>
          <a:lstStyle/>
          <a:p>
            <a:fld id="{E1D2A425-964E-4767-A99C-BDD765A8A23F}" type="slidenum">
              <a:rPr lang="fr-FR" smtClean="0"/>
              <a:t>‹N°›</a:t>
            </a:fld>
            <a:endParaRPr lang="fr-FR"/>
          </a:p>
        </p:txBody>
      </p:sp>
    </p:spTree>
    <p:extLst>
      <p:ext uri="{BB962C8B-B14F-4D97-AF65-F5344CB8AC3E}">
        <p14:creationId xmlns:p14="http://schemas.microsoft.com/office/powerpoint/2010/main" val="390505054"/>
      </p:ext>
    </p:extLst>
  </p:cSld>
  <p:clrMapOvr>
    <a:masterClrMapping/>
  </p:clrMapOvr>
  <mc:AlternateContent xmlns:mc="http://schemas.openxmlformats.org/markup-compatibility/2006">
    <mc:Choice xmlns:p14="http://schemas.microsoft.com/office/powerpoint/2010/main" Requires="p14">
      <p:transition spd="slow" p14:dur="5000" advClick="0" advTm="16000">
        <p14:switch dir="r"/>
      </p:transition>
    </mc:Choice>
    <mc:Fallback>
      <p:transition spd="slow" advClick="0"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D08B20D-E72C-6477-4664-F730DC3ACCF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2ED8217-C53E-61B2-6E03-425558E3261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EC7C7CA6-23DE-1D72-99CA-1246832150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D9EAAB2-D60F-75E3-D6F7-C026D557E41B}"/>
              </a:ext>
            </a:extLst>
          </p:cNvPr>
          <p:cNvSpPr>
            <a:spLocks noGrp="1"/>
          </p:cNvSpPr>
          <p:nvPr>
            <p:ph type="dt" sz="half" idx="10"/>
          </p:nvPr>
        </p:nvSpPr>
        <p:spPr/>
        <p:txBody>
          <a:bodyPr/>
          <a:lstStyle/>
          <a:p>
            <a:fld id="{A5284A38-168E-4ACA-8DB6-CD1AB12DAC70}" type="datetimeFigureOut">
              <a:rPr lang="fr-FR" smtClean="0"/>
              <a:t>15/12/2022</a:t>
            </a:fld>
            <a:endParaRPr lang="fr-FR"/>
          </a:p>
        </p:txBody>
      </p:sp>
      <p:sp>
        <p:nvSpPr>
          <p:cNvPr id="6" name="Espace réservé du pied de page 5">
            <a:extLst>
              <a:ext uri="{FF2B5EF4-FFF2-40B4-BE49-F238E27FC236}">
                <a16:creationId xmlns:a16="http://schemas.microsoft.com/office/drawing/2014/main" id="{895141B5-30A3-0A8E-4147-982808A95CD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80B4EFE-FC4B-871F-4035-C3745A368BBA}"/>
              </a:ext>
            </a:extLst>
          </p:cNvPr>
          <p:cNvSpPr>
            <a:spLocks noGrp="1"/>
          </p:cNvSpPr>
          <p:nvPr>
            <p:ph type="sldNum" sz="quarter" idx="12"/>
          </p:nvPr>
        </p:nvSpPr>
        <p:spPr/>
        <p:txBody>
          <a:bodyPr/>
          <a:lstStyle/>
          <a:p>
            <a:fld id="{E1D2A425-964E-4767-A99C-BDD765A8A23F}" type="slidenum">
              <a:rPr lang="fr-FR" smtClean="0"/>
              <a:t>‹N°›</a:t>
            </a:fld>
            <a:endParaRPr lang="fr-FR"/>
          </a:p>
        </p:txBody>
      </p:sp>
    </p:spTree>
    <p:extLst>
      <p:ext uri="{BB962C8B-B14F-4D97-AF65-F5344CB8AC3E}">
        <p14:creationId xmlns:p14="http://schemas.microsoft.com/office/powerpoint/2010/main" val="1472245838"/>
      </p:ext>
    </p:extLst>
  </p:cSld>
  <p:clrMapOvr>
    <a:masterClrMapping/>
  </p:clrMapOvr>
  <mc:AlternateContent xmlns:mc="http://schemas.openxmlformats.org/markup-compatibility/2006">
    <mc:Choice xmlns:p14="http://schemas.microsoft.com/office/powerpoint/2010/main" Requires="p14">
      <p:transition spd="slow" p14:dur="5000" advClick="0" advTm="16000">
        <p14:switch dir="r"/>
      </p:transition>
    </mc:Choice>
    <mc:Fallback>
      <p:transition spd="slow" advClick="0"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B959040-0A0A-FE4D-01B6-169F2EA2684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08017397-E972-1638-6045-8723FB414B9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716F2744-D908-77FE-445E-42A1E87D35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B08F0EA-13F4-1303-1A64-0364EBF0431C}"/>
              </a:ext>
            </a:extLst>
          </p:cNvPr>
          <p:cNvSpPr>
            <a:spLocks noGrp="1"/>
          </p:cNvSpPr>
          <p:nvPr>
            <p:ph type="dt" sz="half" idx="10"/>
          </p:nvPr>
        </p:nvSpPr>
        <p:spPr/>
        <p:txBody>
          <a:bodyPr/>
          <a:lstStyle/>
          <a:p>
            <a:fld id="{A5284A38-168E-4ACA-8DB6-CD1AB12DAC70}" type="datetimeFigureOut">
              <a:rPr lang="fr-FR" smtClean="0"/>
              <a:t>15/12/2022</a:t>
            </a:fld>
            <a:endParaRPr lang="fr-FR"/>
          </a:p>
        </p:txBody>
      </p:sp>
      <p:sp>
        <p:nvSpPr>
          <p:cNvPr id="6" name="Espace réservé du pied de page 5">
            <a:extLst>
              <a:ext uri="{FF2B5EF4-FFF2-40B4-BE49-F238E27FC236}">
                <a16:creationId xmlns:a16="http://schemas.microsoft.com/office/drawing/2014/main" id="{1A7FD81B-41FC-9C74-FE71-3B52B3662DF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8BC2D51-03B4-B276-D8E8-E96D20491DB8}"/>
              </a:ext>
            </a:extLst>
          </p:cNvPr>
          <p:cNvSpPr>
            <a:spLocks noGrp="1"/>
          </p:cNvSpPr>
          <p:nvPr>
            <p:ph type="sldNum" sz="quarter" idx="12"/>
          </p:nvPr>
        </p:nvSpPr>
        <p:spPr/>
        <p:txBody>
          <a:bodyPr/>
          <a:lstStyle/>
          <a:p>
            <a:fld id="{E1D2A425-964E-4767-A99C-BDD765A8A23F}" type="slidenum">
              <a:rPr lang="fr-FR" smtClean="0"/>
              <a:t>‹N°›</a:t>
            </a:fld>
            <a:endParaRPr lang="fr-FR"/>
          </a:p>
        </p:txBody>
      </p:sp>
    </p:spTree>
    <p:extLst>
      <p:ext uri="{BB962C8B-B14F-4D97-AF65-F5344CB8AC3E}">
        <p14:creationId xmlns:p14="http://schemas.microsoft.com/office/powerpoint/2010/main" val="1168065131"/>
      </p:ext>
    </p:extLst>
  </p:cSld>
  <p:clrMapOvr>
    <a:masterClrMapping/>
  </p:clrMapOvr>
  <mc:AlternateContent xmlns:mc="http://schemas.openxmlformats.org/markup-compatibility/2006">
    <mc:Choice xmlns:p14="http://schemas.microsoft.com/office/powerpoint/2010/main" Requires="p14">
      <p:transition spd="slow" p14:dur="5000" advClick="0" advTm="16000">
        <p14:switch dir="r"/>
      </p:transition>
    </mc:Choice>
    <mc:Fallback>
      <p:transition spd="slow" advClick="0"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A1FEA0B-E340-A547-DC05-2F8B104E154F}"/>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98CCC4CB-F05D-4BA4-A317-7DDCD21E5E7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2FE5F27-B15E-3CFA-580B-22C7BD4B4698}"/>
              </a:ext>
            </a:extLst>
          </p:cNvPr>
          <p:cNvSpPr>
            <a:spLocks noGrp="1"/>
          </p:cNvSpPr>
          <p:nvPr>
            <p:ph type="dt" sz="half" idx="10"/>
          </p:nvPr>
        </p:nvSpPr>
        <p:spPr/>
        <p:txBody>
          <a:bodyPr/>
          <a:lstStyle/>
          <a:p>
            <a:fld id="{A5284A38-168E-4ACA-8DB6-CD1AB12DAC70}" type="datetimeFigureOut">
              <a:rPr lang="fr-FR" smtClean="0"/>
              <a:t>15/12/2022</a:t>
            </a:fld>
            <a:endParaRPr lang="fr-FR"/>
          </a:p>
        </p:txBody>
      </p:sp>
      <p:sp>
        <p:nvSpPr>
          <p:cNvPr id="5" name="Espace réservé du pied de page 4">
            <a:extLst>
              <a:ext uri="{FF2B5EF4-FFF2-40B4-BE49-F238E27FC236}">
                <a16:creationId xmlns:a16="http://schemas.microsoft.com/office/drawing/2014/main" id="{D93112EF-A5AA-B77B-622B-423D0DAFE79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7C4FE45-32C8-C969-4079-9812889CB8D6}"/>
              </a:ext>
            </a:extLst>
          </p:cNvPr>
          <p:cNvSpPr>
            <a:spLocks noGrp="1"/>
          </p:cNvSpPr>
          <p:nvPr>
            <p:ph type="sldNum" sz="quarter" idx="12"/>
          </p:nvPr>
        </p:nvSpPr>
        <p:spPr/>
        <p:txBody>
          <a:bodyPr/>
          <a:lstStyle/>
          <a:p>
            <a:fld id="{E1D2A425-964E-4767-A99C-BDD765A8A23F}" type="slidenum">
              <a:rPr lang="fr-FR" smtClean="0"/>
              <a:t>‹N°›</a:t>
            </a:fld>
            <a:endParaRPr lang="fr-FR"/>
          </a:p>
        </p:txBody>
      </p:sp>
    </p:spTree>
    <p:extLst>
      <p:ext uri="{BB962C8B-B14F-4D97-AF65-F5344CB8AC3E}">
        <p14:creationId xmlns:p14="http://schemas.microsoft.com/office/powerpoint/2010/main" val="1329116749"/>
      </p:ext>
    </p:extLst>
  </p:cSld>
  <p:clrMapOvr>
    <a:masterClrMapping/>
  </p:clrMapOvr>
  <mc:AlternateContent xmlns:mc="http://schemas.openxmlformats.org/markup-compatibility/2006">
    <mc:Choice xmlns:p14="http://schemas.microsoft.com/office/powerpoint/2010/main" Requires="p14">
      <p:transition spd="slow" p14:dur="5000" advClick="0" advTm="16000">
        <p14:switch dir="r"/>
      </p:transition>
    </mc:Choice>
    <mc:Fallback>
      <p:transition spd="slow" advClick="0"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99C1D8BE-02BE-5318-18B3-53086BF0AB88}"/>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C3DB258-C881-B1D1-85AD-9FF96ED90E8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D5A1822-F32D-7369-2D2E-58972180E6AD}"/>
              </a:ext>
            </a:extLst>
          </p:cNvPr>
          <p:cNvSpPr>
            <a:spLocks noGrp="1"/>
          </p:cNvSpPr>
          <p:nvPr>
            <p:ph type="dt" sz="half" idx="10"/>
          </p:nvPr>
        </p:nvSpPr>
        <p:spPr/>
        <p:txBody>
          <a:bodyPr/>
          <a:lstStyle/>
          <a:p>
            <a:fld id="{A5284A38-168E-4ACA-8DB6-CD1AB12DAC70}" type="datetimeFigureOut">
              <a:rPr lang="fr-FR" smtClean="0"/>
              <a:t>15/12/2022</a:t>
            </a:fld>
            <a:endParaRPr lang="fr-FR"/>
          </a:p>
        </p:txBody>
      </p:sp>
      <p:sp>
        <p:nvSpPr>
          <p:cNvPr id="5" name="Espace réservé du pied de page 4">
            <a:extLst>
              <a:ext uri="{FF2B5EF4-FFF2-40B4-BE49-F238E27FC236}">
                <a16:creationId xmlns:a16="http://schemas.microsoft.com/office/drawing/2014/main" id="{BEC97A21-E236-0176-0BA2-D853F162AF1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8EB7303-24EB-C086-4A42-50FEBD746C29}"/>
              </a:ext>
            </a:extLst>
          </p:cNvPr>
          <p:cNvSpPr>
            <a:spLocks noGrp="1"/>
          </p:cNvSpPr>
          <p:nvPr>
            <p:ph type="sldNum" sz="quarter" idx="12"/>
          </p:nvPr>
        </p:nvSpPr>
        <p:spPr/>
        <p:txBody>
          <a:bodyPr/>
          <a:lstStyle/>
          <a:p>
            <a:fld id="{E1D2A425-964E-4767-A99C-BDD765A8A23F}" type="slidenum">
              <a:rPr lang="fr-FR" smtClean="0"/>
              <a:t>‹N°›</a:t>
            </a:fld>
            <a:endParaRPr lang="fr-FR"/>
          </a:p>
        </p:txBody>
      </p:sp>
    </p:spTree>
    <p:extLst>
      <p:ext uri="{BB962C8B-B14F-4D97-AF65-F5344CB8AC3E}">
        <p14:creationId xmlns:p14="http://schemas.microsoft.com/office/powerpoint/2010/main" val="3040682933"/>
      </p:ext>
    </p:extLst>
  </p:cSld>
  <p:clrMapOvr>
    <a:masterClrMapping/>
  </p:clrMapOvr>
  <mc:AlternateContent xmlns:mc="http://schemas.openxmlformats.org/markup-compatibility/2006">
    <mc:Choice xmlns:p14="http://schemas.microsoft.com/office/powerpoint/2010/main" Requires="p14">
      <p:transition spd="slow" p14:dur="5000" advClick="0" advTm="16000">
        <p14:switch dir="r"/>
      </p:transition>
    </mc:Choice>
    <mc:Fallback>
      <p:transition spd="slow" advClick="0"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5">
          <a:fgClr>
            <a:schemeClr val="accent1"/>
          </a:fgClr>
          <a:bgClr>
            <a:srgbClr val="7030A0"/>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FB916060-C333-577A-64E7-792167511D0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D412B28A-D254-53BB-66AA-807E7005058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0747C2D-6713-5184-4AFC-A25BE3E99A7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284A38-168E-4ACA-8DB6-CD1AB12DAC70}" type="datetimeFigureOut">
              <a:rPr lang="fr-FR" smtClean="0"/>
              <a:t>15/12/2022</a:t>
            </a:fld>
            <a:endParaRPr lang="fr-FR"/>
          </a:p>
        </p:txBody>
      </p:sp>
      <p:sp>
        <p:nvSpPr>
          <p:cNvPr id="5" name="Espace réservé du pied de page 4">
            <a:extLst>
              <a:ext uri="{FF2B5EF4-FFF2-40B4-BE49-F238E27FC236}">
                <a16:creationId xmlns:a16="http://schemas.microsoft.com/office/drawing/2014/main" id="{5278F716-69E8-AF9D-80D2-B487F4AF056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B482C5B9-2EBA-16BF-8086-E4F6B8DBF8B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1D2A425-964E-4767-A99C-BDD765A8A23F}" type="slidenum">
              <a:rPr lang="fr-FR" smtClean="0"/>
              <a:t>‹N°›</a:t>
            </a:fld>
            <a:endParaRPr lang="fr-FR"/>
          </a:p>
        </p:txBody>
      </p:sp>
    </p:spTree>
    <p:extLst>
      <p:ext uri="{BB962C8B-B14F-4D97-AF65-F5344CB8AC3E}">
        <p14:creationId xmlns:p14="http://schemas.microsoft.com/office/powerpoint/2010/main" val="25721045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6000">
        <p14:switch dir="r"/>
      </p:transition>
    </mc:Choice>
    <mc:Fallback>
      <p:transition spd="slow" advClick="0" advTm="16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51839AF5-1AB6-A459-CAF6-467A6BA6BCB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44378" y="993775"/>
            <a:ext cx="10503243" cy="4870450"/>
          </a:xfrm>
          <a:prstGeom prst="rect">
            <a:avLst/>
          </a:prstGeom>
        </p:spPr>
      </p:pic>
      <p:sp>
        <p:nvSpPr>
          <p:cNvPr id="6" name="ZoneTexte 5">
            <a:extLst>
              <a:ext uri="{FF2B5EF4-FFF2-40B4-BE49-F238E27FC236}">
                <a16:creationId xmlns:a16="http://schemas.microsoft.com/office/drawing/2014/main" id="{92E0F080-8CAB-C022-8EE3-A9E14337B7B0}"/>
              </a:ext>
            </a:extLst>
          </p:cNvPr>
          <p:cNvSpPr txBox="1"/>
          <p:nvPr/>
        </p:nvSpPr>
        <p:spPr>
          <a:xfrm>
            <a:off x="2594918" y="356155"/>
            <a:ext cx="10404389" cy="523220"/>
          </a:xfrm>
          <a:prstGeom prst="rect">
            <a:avLst/>
          </a:prstGeom>
          <a:noFill/>
        </p:spPr>
        <p:txBody>
          <a:bodyPr wrap="square" rtlCol="0">
            <a:spAutoFit/>
          </a:bodyPr>
          <a:lstStyle/>
          <a:p>
            <a:r>
              <a:rPr lang="fr-FR" sz="2800" b="1" dirty="0">
                <a:solidFill>
                  <a:schemeClr val="bg1"/>
                </a:solidFill>
              </a:rPr>
              <a:t>Lorient Vous Propose Le Parc De Yellowstone</a:t>
            </a:r>
          </a:p>
        </p:txBody>
      </p:sp>
    </p:spTree>
    <p:extLst>
      <p:ext uri="{BB962C8B-B14F-4D97-AF65-F5344CB8AC3E}">
        <p14:creationId xmlns:p14="http://schemas.microsoft.com/office/powerpoint/2010/main" val="2713250612"/>
      </p:ext>
    </p:extLst>
  </p:cSld>
  <p:clrMapOvr>
    <a:masterClrMapping/>
  </p:clrMapOvr>
  <mc:AlternateContent xmlns:mc="http://schemas.openxmlformats.org/markup-compatibility/2006">
    <mc:Choice xmlns:p14="http://schemas.microsoft.com/office/powerpoint/2010/main" Requires="p14">
      <p:transition spd="slow" p14:dur="5000" advClick="0" advTm="16000">
        <p14:switch dir="r"/>
        <p:sndAc>
          <p:stSnd loop="1">
            <p:snd r:embed="rId2" name="Johann Pachelbel - Canon in D  Jacob's Piano.wav"/>
          </p:stSnd>
        </p:sndAc>
      </p:transition>
    </mc:Choice>
    <mc:Fallback>
      <p:transition spd="slow" advClick="0" advTm="16000">
        <p:fade/>
        <p:sndAc>
          <p:stSnd loop="1">
            <p:snd r:embed="rId2" name="Johann Pachelbel - Canon in D  Jacob's Piano.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DB523ED-B448-2576-CBC7-99F986251FDD}"/>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6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Le parc national de Yellowstone est une zone de loisirs sauvage d'environ 9 000 km² surplombant un site géothermique volcanique. Principalement situé dans le Wyoming, le parc s'étend également sur des parties du Montana et de l'Idaho. Yellowstone abrite de spectaculaires canyons, des rivières alpines, des forêts luxuriantes, des sources chaudes et des geysers, notamment le plus célèbre d'entre eux, Old </a:t>
            </a:r>
            <a:r>
              <a:rPr lang="fr-FR" sz="3600" b="1"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Faithful</a:t>
            </a:r>
            <a:r>
              <a:rPr lang="fr-FR" sz="36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 Le parc accueille également des centaines d'espèces animales, notamment des ours, des loups, des bisons, des élans et des antilopes</a:t>
            </a:r>
            <a:r>
              <a:rPr lang="fr-FR" dirty="0">
                <a:ln>
                  <a:solidFill>
                    <a:schemeClr val="tx1"/>
                  </a:solidFill>
                </a:ln>
              </a:rPr>
              <a:t>. </a:t>
            </a:r>
          </a:p>
        </p:txBody>
      </p:sp>
    </p:spTree>
    <p:extLst>
      <p:ext uri="{BB962C8B-B14F-4D97-AF65-F5344CB8AC3E}">
        <p14:creationId xmlns:p14="http://schemas.microsoft.com/office/powerpoint/2010/main" val="3325663882"/>
      </p:ext>
    </p:extLst>
  </p:cSld>
  <p:clrMapOvr>
    <a:masterClrMapping/>
  </p:clrMapOvr>
  <mc:AlternateContent xmlns:mc="http://schemas.openxmlformats.org/markup-compatibility/2006">
    <mc:Choice xmlns:p14="http://schemas.microsoft.com/office/powerpoint/2010/main" Requires="p14">
      <p:transition spd="slow" p14:dur="5000" advClick="0" advTm="16000">
        <p14:switch dir="r"/>
      </p:transition>
    </mc:Choice>
    <mc:Fallback>
      <p:transition spd="slow" advClick="0" advTm="16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arte&#10;&#10;Description générée automatiquement">
            <a:extLst>
              <a:ext uri="{FF2B5EF4-FFF2-40B4-BE49-F238E27FC236}">
                <a16:creationId xmlns:a16="http://schemas.microsoft.com/office/drawing/2014/main" id="{1CCC17CD-E7C5-0FDA-FC7A-5BD4C3B3A74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63370" y="0"/>
            <a:ext cx="5265259" cy="6858000"/>
          </a:xfrm>
          <a:prstGeom prst="rect">
            <a:avLst/>
          </a:prstGeom>
        </p:spPr>
      </p:pic>
    </p:spTree>
    <p:extLst>
      <p:ext uri="{BB962C8B-B14F-4D97-AF65-F5344CB8AC3E}">
        <p14:creationId xmlns:p14="http://schemas.microsoft.com/office/powerpoint/2010/main" val="237617531"/>
      </p:ext>
    </p:extLst>
  </p:cSld>
  <p:clrMapOvr>
    <a:masterClrMapping/>
  </p:clrMapOvr>
  <mc:AlternateContent xmlns:mc="http://schemas.openxmlformats.org/markup-compatibility/2006">
    <mc:Choice xmlns:p14="http://schemas.microsoft.com/office/powerpoint/2010/main" Requires="p14">
      <p:transition spd="slow" p14:dur="5000" advClick="0" advTm="16000">
        <p14:switch dir="r"/>
      </p:transition>
    </mc:Choice>
    <mc:Fallback>
      <p:transition spd="slow" advClick="0" advTm="16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nature, entouré, plusieurs&#10;&#10;Description générée automatiquement">
            <a:extLst>
              <a:ext uri="{FF2B5EF4-FFF2-40B4-BE49-F238E27FC236}">
                <a16:creationId xmlns:a16="http://schemas.microsoft.com/office/drawing/2014/main" id="{E8ED0506-020F-5CD0-8B52-3A1D8BF38F0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57350" y="747651"/>
            <a:ext cx="8858250" cy="5167373"/>
          </a:xfrm>
          <a:prstGeom prst="rect">
            <a:avLst/>
          </a:prstGeom>
        </p:spPr>
      </p:pic>
      <p:sp>
        <p:nvSpPr>
          <p:cNvPr id="6" name="ZoneTexte 5">
            <a:extLst>
              <a:ext uri="{FF2B5EF4-FFF2-40B4-BE49-F238E27FC236}">
                <a16:creationId xmlns:a16="http://schemas.microsoft.com/office/drawing/2014/main" id="{F89F53DB-9DCA-D424-EA63-24C1DE2F863A}"/>
              </a:ext>
            </a:extLst>
          </p:cNvPr>
          <p:cNvSpPr txBox="1"/>
          <p:nvPr/>
        </p:nvSpPr>
        <p:spPr>
          <a:xfrm>
            <a:off x="4438650" y="5910294"/>
            <a:ext cx="6096000" cy="400110"/>
          </a:xfrm>
          <a:prstGeom prst="rect">
            <a:avLst/>
          </a:prstGeom>
          <a:noFill/>
        </p:spPr>
        <p:txBody>
          <a:bodyPr wrap="square">
            <a:spAutoFit/>
          </a:bodyPr>
          <a:lstStyle/>
          <a:p>
            <a:r>
              <a:rPr lang="fr-FR" sz="2000" b="1" dirty="0">
                <a:solidFill>
                  <a:schemeClr val="bg1"/>
                </a:solidFill>
              </a:rPr>
              <a:t>Grand printemps prismatique</a:t>
            </a:r>
          </a:p>
        </p:txBody>
      </p:sp>
    </p:spTree>
    <p:extLst>
      <p:ext uri="{BB962C8B-B14F-4D97-AF65-F5344CB8AC3E}">
        <p14:creationId xmlns:p14="http://schemas.microsoft.com/office/powerpoint/2010/main" val="3026040026"/>
      </p:ext>
    </p:extLst>
  </p:cSld>
  <p:clrMapOvr>
    <a:masterClrMapping/>
  </p:clrMapOvr>
  <mc:AlternateContent xmlns:mc="http://schemas.openxmlformats.org/markup-compatibility/2006">
    <mc:Choice xmlns:p14="http://schemas.microsoft.com/office/powerpoint/2010/main" Requires="p14">
      <p:transition spd="slow" p14:dur="5000" advClick="0" advTm="16000">
        <p14:switch dir="r"/>
      </p:transition>
    </mc:Choice>
    <mc:Fallback>
      <p:transition spd="slow" advClick="0" advTm="1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ciel, extérieur, nature&#10;&#10;Description générée automatiquement">
            <a:extLst>
              <a:ext uri="{FF2B5EF4-FFF2-40B4-BE49-F238E27FC236}">
                <a16:creationId xmlns:a16="http://schemas.microsoft.com/office/drawing/2014/main" id="{BC02ECF4-9E21-7946-9B5B-45B5C930558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33549" y="866775"/>
            <a:ext cx="8696325" cy="5076825"/>
          </a:xfrm>
          <a:prstGeom prst="rect">
            <a:avLst/>
          </a:prstGeom>
        </p:spPr>
      </p:pic>
      <p:sp>
        <p:nvSpPr>
          <p:cNvPr id="4" name="ZoneTexte 3">
            <a:extLst>
              <a:ext uri="{FF2B5EF4-FFF2-40B4-BE49-F238E27FC236}">
                <a16:creationId xmlns:a16="http://schemas.microsoft.com/office/drawing/2014/main" id="{4F945984-5566-A49A-E7FE-6FEFDA374D64}"/>
              </a:ext>
            </a:extLst>
          </p:cNvPr>
          <p:cNvSpPr txBox="1"/>
          <p:nvPr/>
        </p:nvSpPr>
        <p:spPr>
          <a:xfrm>
            <a:off x="3771900" y="5605046"/>
            <a:ext cx="6143625"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Le mont </a:t>
            </a:r>
            <a:r>
              <a:rPr lang="fr-FR" sz="2000" b="1" dirty="0" err="1">
                <a:solidFill>
                  <a:schemeClr val="bg1"/>
                </a:solidFill>
              </a:rPr>
              <a:t>Langford</a:t>
            </a:r>
            <a:r>
              <a:rPr lang="fr-FR" sz="2000" b="1" dirty="0">
                <a:solidFill>
                  <a:schemeClr val="bg1"/>
                </a:solidFill>
              </a:rPr>
              <a:t>, dans l'</a:t>
            </a:r>
            <a:r>
              <a:rPr lang="fr-FR" sz="2000" b="1" dirty="0" err="1">
                <a:solidFill>
                  <a:schemeClr val="bg1"/>
                </a:solidFill>
              </a:rPr>
              <a:t>Absaroka</a:t>
            </a:r>
            <a:r>
              <a:rPr lang="fr-FR" sz="2000" b="1" dirty="0">
                <a:solidFill>
                  <a:schemeClr val="bg1"/>
                </a:solidFill>
              </a:rPr>
              <a:t> Range.</a:t>
            </a:r>
          </a:p>
        </p:txBody>
      </p:sp>
    </p:spTree>
    <p:extLst>
      <p:ext uri="{BB962C8B-B14F-4D97-AF65-F5344CB8AC3E}">
        <p14:creationId xmlns:p14="http://schemas.microsoft.com/office/powerpoint/2010/main" val="4009195692"/>
      </p:ext>
    </p:extLst>
  </p:cSld>
  <p:clrMapOvr>
    <a:masterClrMapping/>
  </p:clrMapOvr>
  <mc:AlternateContent xmlns:mc="http://schemas.openxmlformats.org/markup-compatibility/2006">
    <mc:Choice xmlns:p14="http://schemas.microsoft.com/office/powerpoint/2010/main" Requires="p14">
      <p:transition spd="slow" p14:dur="5000" advClick="0" advTm="16000">
        <p14:switch dir="r"/>
      </p:transition>
    </mc:Choice>
    <mc:Fallback>
      <p:transition spd="slow" advClick="0" advTm="16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extérieur, nature, plante&#10;&#10;Description générée automatiquement">
            <a:extLst>
              <a:ext uri="{FF2B5EF4-FFF2-40B4-BE49-F238E27FC236}">
                <a16:creationId xmlns:a16="http://schemas.microsoft.com/office/drawing/2014/main" id="{111B3431-DDB9-89DE-6FE4-4B96FEABE03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29946" y="864972"/>
            <a:ext cx="8550876" cy="5288693"/>
          </a:xfrm>
          <a:prstGeom prst="rect">
            <a:avLst/>
          </a:prstGeom>
        </p:spPr>
      </p:pic>
      <p:sp>
        <p:nvSpPr>
          <p:cNvPr id="4" name="ZoneTexte 3">
            <a:extLst>
              <a:ext uri="{FF2B5EF4-FFF2-40B4-BE49-F238E27FC236}">
                <a16:creationId xmlns:a16="http://schemas.microsoft.com/office/drawing/2014/main" id="{B4D2CE14-4317-6673-46B4-5C45905AE858}"/>
              </a:ext>
            </a:extLst>
          </p:cNvPr>
          <p:cNvSpPr txBox="1"/>
          <p:nvPr/>
        </p:nvSpPr>
        <p:spPr>
          <a:xfrm>
            <a:off x="2970255" y="5799722"/>
            <a:ext cx="6870357" cy="707886"/>
          </a:xfrm>
          <a:prstGeom prst="rect">
            <a:avLst/>
          </a:prstGeom>
          <a:noFill/>
        </p:spPr>
        <p:txBody>
          <a:bodyPr wrap="square" rtlCol="0">
            <a:spAutoFit/>
          </a:bodyPr>
          <a:lstStyle/>
          <a:p>
            <a:endParaRPr lang="fr-FR" sz="2000" dirty="0"/>
          </a:p>
          <a:p>
            <a:r>
              <a:rPr lang="fr-FR" sz="2000" b="1" dirty="0">
                <a:solidFill>
                  <a:schemeClr val="bg1"/>
                </a:solidFill>
              </a:rPr>
              <a:t>En hiver, le parc sous une épaisse couverture de neige.</a:t>
            </a:r>
          </a:p>
        </p:txBody>
      </p:sp>
    </p:spTree>
    <p:extLst>
      <p:ext uri="{BB962C8B-B14F-4D97-AF65-F5344CB8AC3E}">
        <p14:creationId xmlns:p14="http://schemas.microsoft.com/office/powerpoint/2010/main" val="1682700492"/>
      </p:ext>
    </p:extLst>
  </p:cSld>
  <p:clrMapOvr>
    <a:masterClrMapping/>
  </p:clrMapOvr>
  <mc:AlternateContent xmlns:mc="http://schemas.openxmlformats.org/markup-compatibility/2006">
    <mc:Choice xmlns:p14="http://schemas.microsoft.com/office/powerpoint/2010/main" Requires="p14">
      <p:transition spd="slow" p14:dur="5000" advClick="0" advTm="16000">
        <p14:switch dir="r"/>
      </p:transition>
    </mc:Choice>
    <mc:Fallback>
      <p:transition spd="slow" advClick="0" advTm="1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extérieur, montagne, vallée&#10;&#10;Description générée automatiquement">
            <a:extLst>
              <a:ext uri="{FF2B5EF4-FFF2-40B4-BE49-F238E27FC236}">
                <a16:creationId xmlns:a16="http://schemas.microsoft.com/office/drawing/2014/main" id="{D1E61176-7703-B788-711E-F946BE52000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47850" y="933450"/>
            <a:ext cx="8439150" cy="5124450"/>
          </a:xfrm>
          <a:prstGeom prst="rect">
            <a:avLst/>
          </a:prstGeom>
        </p:spPr>
      </p:pic>
      <p:sp>
        <p:nvSpPr>
          <p:cNvPr id="4" name="ZoneTexte 3">
            <a:extLst>
              <a:ext uri="{FF2B5EF4-FFF2-40B4-BE49-F238E27FC236}">
                <a16:creationId xmlns:a16="http://schemas.microsoft.com/office/drawing/2014/main" id="{DF0871B4-56A4-D912-FD00-D77CD3C4895F}"/>
              </a:ext>
            </a:extLst>
          </p:cNvPr>
          <p:cNvSpPr txBox="1"/>
          <p:nvPr/>
        </p:nvSpPr>
        <p:spPr>
          <a:xfrm>
            <a:off x="3438525" y="5796647"/>
            <a:ext cx="6524625" cy="677108"/>
          </a:xfrm>
          <a:prstGeom prst="rect">
            <a:avLst/>
          </a:prstGeom>
          <a:noFill/>
        </p:spPr>
        <p:txBody>
          <a:bodyPr wrap="square" rtlCol="0">
            <a:spAutoFit/>
          </a:bodyPr>
          <a:lstStyle/>
          <a:p>
            <a:endParaRPr lang="fr-FR" dirty="0">
              <a:solidFill>
                <a:schemeClr val="bg1"/>
              </a:solidFill>
            </a:endParaRPr>
          </a:p>
          <a:p>
            <a:r>
              <a:rPr lang="fr-FR" sz="2000" b="1" dirty="0" err="1">
                <a:solidFill>
                  <a:schemeClr val="bg1"/>
                </a:solidFill>
              </a:rPr>
              <a:t>Lower</a:t>
            </a:r>
            <a:r>
              <a:rPr lang="fr-FR" sz="2000" b="1" dirty="0">
                <a:solidFill>
                  <a:schemeClr val="bg1"/>
                </a:solidFill>
              </a:rPr>
              <a:t> </a:t>
            </a:r>
            <a:r>
              <a:rPr lang="fr-FR" sz="2000" b="1" dirty="0" err="1">
                <a:solidFill>
                  <a:schemeClr val="bg1"/>
                </a:solidFill>
              </a:rPr>
              <a:t>Falls</a:t>
            </a:r>
            <a:r>
              <a:rPr lang="fr-FR" sz="2000" b="1" dirty="0">
                <a:solidFill>
                  <a:schemeClr val="bg1"/>
                </a:solidFill>
              </a:rPr>
              <a:t>, les chutes de la rivière Yellowstone.</a:t>
            </a:r>
          </a:p>
        </p:txBody>
      </p:sp>
    </p:spTree>
    <p:extLst>
      <p:ext uri="{BB962C8B-B14F-4D97-AF65-F5344CB8AC3E}">
        <p14:creationId xmlns:p14="http://schemas.microsoft.com/office/powerpoint/2010/main" val="3062004181"/>
      </p:ext>
    </p:extLst>
  </p:cSld>
  <p:clrMapOvr>
    <a:masterClrMapping/>
  </p:clrMapOvr>
  <mc:AlternateContent xmlns:mc="http://schemas.openxmlformats.org/markup-compatibility/2006">
    <mc:Choice xmlns:p14="http://schemas.microsoft.com/office/powerpoint/2010/main" Requires="p14">
      <p:transition spd="slow" p14:dur="5000" advClick="0" advTm="16000">
        <p14:switch dir="r"/>
      </p:transition>
    </mc:Choice>
    <mc:Fallback>
      <p:transition spd="slow" advClick="0" advTm="16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eau, nature, printemps&#10;&#10;Description générée automatiquement">
            <a:extLst>
              <a:ext uri="{FF2B5EF4-FFF2-40B4-BE49-F238E27FC236}">
                <a16:creationId xmlns:a16="http://schemas.microsoft.com/office/drawing/2014/main" id="{C80C50EE-7B9B-1208-F7BD-267EE847066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66962" y="981075"/>
            <a:ext cx="7458075" cy="4895850"/>
          </a:xfrm>
          <a:prstGeom prst="rect">
            <a:avLst/>
          </a:prstGeom>
        </p:spPr>
      </p:pic>
      <p:sp>
        <p:nvSpPr>
          <p:cNvPr id="4" name="ZoneTexte 3">
            <a:extLst>
              <a:ext uri="{FF2B5EF4-FFF2-40B4-BE49-F238E27FC236}">
                <a16:creationId xmlns:a16="http://schemas.microsoft.com/office/drawing/2014/main" id="{237ADB3F-C7DD-9E96-2D8F-F1B7FE32D005}"/>
              </a:ext>
            </a:extLst>
          </p:cNvPr>
          <p:cNvSpPr txBox="1"/>
          <p:nvPr/>
        </p:nvSpPr>
        <p:spPr>
          <a:xfrm>
            <a:off x="4295775" y="5606147"/>
            <a:ext cx="6134100"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Le bassin de Morning Glory Pool.</a:t>
            </a:r>
          </a:p>
        </p:txBody>
      </p:sp>
    </p:spTree>
    <p:extLst>
      <p:ext uri="{BB962C8B-B14F-4D97-AF65-F5344CB8AC3E}">
        <p14:creationId xmlns:p14="http://schemas.microsoft.com/office/powerpoint/2010/main" val="1761580417"/>
      </p:ext>
    </p:extLst>
  </p:cSld>
  <p:clrMapOvr>
    <a:masterClrMapping/>
  </p:clrMapOvr>
  <mc:AlternateContent xmlns:mc="http://schemas.openxmlformats.org/markup-compatibility/2006">
    <mc:Choice xmlns:p14="http://schemas.microsoft.com/office/powerpoint/2010/main" Requires="p14">
      <p:transition spd="slow" p14:dur="5000" advClick="0" advTm="16000">
        <p14:switch dir="r"/>
      </p:transition>
    </mc:Choice>
    <mc:Fallback>
      <p:transition spd="slow" advClick="0" advTm="1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363E435F-9DC2-B181-BABE-3AA6F04085A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21351" y="709612"/>
            <a:ext cx="8949298" cy="5438776"/>
          </a:xfrm>
          <a:prstGeom prst="rect">
            <a:avLst/>
          </a:prstGeom>
        </p:spPr>
      </p:pic>
      <p:sp>
        <p:nvSpPr>
          <p:cNvPr id="4" name="ZoneTexte 3">
            <a:extLst>
              <a:ext uri="{FF2B5EF4-FFF2-40B4-BE49-F238E27FC236}">
                <a16:creationId xmlns:a16="http://schemas.microsoft.com/office/drawing/2014/main" id="{64A03512-F74D-8428-677E-B538D17B85AD}"/>
              </a:ext>
            </a:extLst>
          </p:cNvPr>
          <p:cNvSpPr txBox="1"/>
          <p:nvPr/>
        </p:nvSpPr>
        <p:spPr>
          <a:xfrm>
            <a:off x="276225" y="5809834"/>
            <a:ext cx="11915775"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Colonne de basalte près de Tower </a:t>
            </a:r>
            <a:r>
              <a:rPr lang="fr-FR" sz="2000" b="1" dirty="0" err="1">
                <a:solidFill>
                  <a:schemeClr val="bg1"/>
                </a:solidFill>
              </a:rPr>
              <a:t>Fall</a:t>
            </a:r>
            <a:r>
              <a:rPr lang="fr-FR" sz="2000" b="1" dirty="0">
                <a:solidFill>
                  <a:schemeClr val="bg1"/>
                </a:solidFill>
              </a:rPr>
              <a:t> produite par une coulée de lave lors d’une énorme éruption volcanique</a:t>
            </a:r>
            <a:r>
              <a:rPr lang="fr-FR" dirty="0">
                <a:solidFill>
                  <a:schemeClr val="bg1"/>
                </a:solidFill>
              </a:rPr>
              <a:t>.</a:t>
            </a:r>
          </a:p>
        </p:txBody>
      </p:sp>
    </p:spTree>
    <p:extLst>
      <p:ext uri="{BB962C8B-B14F-4D97-AF65-F5344CB8AC3E}">
        <p14:creationId xmlns:p14="http://schemas.microsoft.com/office/powerpoint/2010/main" val="4180351559"/>
      </p:ext>
    </p:extLst>
  </p:cSld>
  <p:clrMapOvr>
    <a:masterClrMapping/>
  </p:clrMapOvr>
  <mc:AlternateContent xmlns:mc="http://schemas.openxmlformats.org/markup-compatibility/2006">
    <mc:Choice xmlns:p14="http://schemas.microsoft.com/office/powerpoint/2010/main" Requires="p14">
      <p:transition spd="slow" p14:dur="5000" advClick="0" advTm="16000">
        <p14:switch dir="r"/>
      </p:transition>
    </mc:Choice>
    <mc:Fallback>
      <p:transition spd="slow" advClick="0" advTm="16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10;&#10;Description générée automatiquement">
            <a:extLst>
              <a:ext uri="{FF2B5EF4-FFF2-40B4-BE49-F238E27FC236}">
                <a16:creationId xmlns:a16="http://schemas.microsoft.com/office/drawing/2014/main" id="{6EDD2917-B3A3-0223-5F9C-2F53EE0508E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76194" y="800099"/>
            <a:ext cx="8439612" cy="5257801"/>
          </a:xfrm>
          <a:prstGeom prst="rect">
            <a:avLst/>
          </a:prstGeom>
        </p:spPr>
      </p:pic>
      <p:sp>
        <p:nvSpPr>
          <p:cNvPr id="4" name="ZoneTexte 3">
            <a:extLst>
              <a:ext uri="{FF2B5EF4-FFF2-40B4-BE49-F238E27FC236}">
                <a16:creationId xmlns:a16="http://schemas.microsoft.com/office/drawing/2014/main" id="{DE824EA8-7126-76B6-DB69-FDA3AFF34F8E}"/>
              </a:ext>
            </a:extLst>
          </p:cNvPr>
          <p:cNvSpPr txBox="1"/>
          <p:nvPr/>
        </p:nvSpPr>
        <p:spPr>
          <a:xfrm>
            <a:off x="419100" y="5906095"/>
            <a:ext cx="11772900"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Des chemins en bois permettent aux visiteurs de s’approcher des sources chaudes du Grand </a:t>
            </a:r>
            <a:r>
              <a:rPr lang="fr-FR" sz="2000" b="1" dirty="0" err="1">
                <a:solidFill>
                  <a:schemeClr val="bg1"/>
                </a:solidFill>
              </a:rPr>
              <a:t>Prismatic</a:t>
            </a:r>
            <a:r>
              <a:rPr lang="fr-FR" sz="2000" b="1" dirty="0">
                <a:solidFill>
                  <a:schemeClr val="bg1"/>
                </a:solidFill>
              </a:rPr>
              <a:t> Spring</a:t>
            </a:r>
            <a:r>
              <a:rPr lang="fr-FR" dirty="0">
                <a:solidFill>
                  <a:schemeClr val="bg1"/>
                </a:solidFill>
              </a:rPr>
              <a:t>.</a:t>
            </a:r>
          </a:p>
        </p:txBody>
      </p:sp>
    </p:spTree>
    <p:extLst>
      <p:ext uri="{BB962C8B-B14F-4D97-AF65-F5344CB8AC3E}">
        <p14:creationId xmlns:p14="http://schemas.microsoft.com/office/powerpoint/2010/main" val="845778974"/>
      </p:ext>
    </p:extLst>
  </p:cSld>
  <p:clrMapOvr>
    <a:masterClrMapping/>
  </p:clrMapOvr>
  <mc:AlternateContent xmlns:mc="http://schemas.openxmlformats.org/markup-compatibility/2006">
    <mc:Choice xmlns:p14="http://schemas.microsoft.com/office/powerpoint/2010/main" Requires="p14">
      <p:transition spd="slow" p14:dur="5000" advClick="0" advTm="16000">
        <p14:switch dir="r"/>
      </p:transition>
    </mc:Choice>
    <mc:Fallback>
      <p:transition spd="slow" advClick="0" advTm="16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nature, printemps, sableux&#10;&#10;Description générée automatiquement">
            <a:extLst>
              <a:ext uri="{FF2B5EF4-FFF2-40B4-BE49-F238E27FC236}">
                <a16:creationId xmlns:a16="http://schemas.microsoft.com/office/drawing/2014/main" id="{0F9EBE3E-732C-91EE-DCAE-7F33602C503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76450" y="1047750"/>
            <a:ext cx="7867650" cy="5057775"/>
          </a:xfrm>
          <a:prstGeom prst="rect">
            <a:avLst/>
          </a:prstGeom>
        </p:spPr>
      </p:pic>
      <p:sp>
        <p:nvSpPr>
          <p:cNvPr id="4" name="ZoneTexte 3">
            <a:extLst>
              <a:ext uri="{FF2B5EF4-FFF2-40B4-BE49-F238E27FC236}">
                <a16:creationId xmlns:a16="http://schemas.microsoft.com/office/drawing/2014/main" id="{9ADA7EB5-FD78-37C1-76A6-331F6221E3EB}"/>
              </a:ext>
            </a:extLst>
          </p:cNvPr>
          <p:cNvSpPr txBox="1"/>
          <p:nvPr/>
        </p:nvSpPr>
        <p:spPr>
          <a:xfrm>
            <a:off x="3109912" y="6105525"/>
            <a:ext cx="7362825" cy="400110"/>
          </a:xfrm>
          <a:prstGeom prst="rect">
            <a:avLst/>
          </a:prstGeom>
          <a:noFill/>
        </p:spPr>
        <p:txBody>
          <a:bodyPr wrap="square" rtlCol="0">
            <a:spAutoFit/>
          </a:bodyPr>
          <a:lstStyle/>
          <a:p>
            <a:r>
              <a:rPr lang="en-US" sz="2000" b="1" dirty="0" err="1">
                <a:solidFill>
                  <a:schemeClr val="bg1"/>
                </a:solidFill>
              </a:rPr>
              <a:t>Vasques</a:t>
            </a:r>
            <a:r>
              <a:rPr lang="en-US" sz="2000" b="1" dirty="0">
                <a:solidFill>
                  <a:schemeClr val="bg1"/>
                </a:solidFill>
              </a:rPr>
              <a:t> </a:t>
            </a:r>
            <a:r>
              <a:rPr lang="en-US" sz="2000" b="1" dirty="0" err="1">
                <a:solidFill>
                  <a:schemeClr val="bg1"/>
                </a:solidFill>
              </a:rPr>
              <a:t>calcaires</a:t>
            </a:r>
            <a:r>
              <a:rPr lang="en-US" sz="2000" b="1" dirty="0">
                <a:solidFill>
                  <a:schemeClr val="bg1"/>
                </a:solidFill>
              </a:rPr>
              <a:t> de Mammoth Hot Springs, Yellowstone</a:t>
            </a:r>
            <a:endParaRPr lang="fr-FR" sz="2000" b="1" dirty="0">
              <a:solidFill>
                <a:schemeClr val="bg1"/>
              </a:solidFill>
            </a:endParaRPr>
          </a:p>
        </p:txBody>
      </p:sp>
    </p:spTree>
    <p:extLst>
      <p:ext uri="{BB962C8B-B14F-4D97-AF65-F5344CB8AC3E}">
        <p14:creationId xmlns:p14="http://schemas.microsoft.com/office/powerpoint/2010/main" val="329005785"/>
      </p:ext>
    </p:extLst>
  </p:cSld>
  <p:clrMapOvr>
    <a:masterClrMapping/>
  </p:clrMapOvr>
  <mc:AlternateContent xmlns:mc="http://schemas.openxmlformats.org/markup-compatibility/2006">
    <mc:Choice xmlns:p14="http://schemas.microsoft.com/office/powerpoint/2010/main" Requires="p14">
      <p:transition spd="slow" p14:dur="5000" advClick="0" advTm="16000">
        <p14:switch dir="r"/>
      </p:transition>
    </mc:Choice>
    <mc:Fallback>
      <p:transition spd="slow" advClick="0"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printemps, ciel, nature&#10;&#10;Description générée automatiquement">
            <a:extLst>
              <a:ext uri="{FF2B5EF4-FFF2-40B4-BE49-F238E27FC236}">
                <a16:creationId xmlns:a16="http://schemas.microsoft.com/office/drawing/2014/main" id="{8032E54D-4BCB-6350-793B-24080ABF091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44869" y="809624"/>
            <a:ext cx="8502261" cy="5238751"/>
          </a:xfrm>
          <a:prstGeom prst="rect">
            <a:avLst/>
          </a:prstGeom>
        </p:spPr>
      </p:pic>
      <p:sp>
        <p:nvSpPr>
          <p:cNvPr id="4" name="ZoneTexte 3">
            <a:extLst>
              <a:ext uri="{FF2B5EF4-FFF2-40B4-BE49-F238E27FC236}">
                <a16:creationId xmlns:a16="http://schemas.microsoft.com/office/drawing/2014/main" id="{83345167-4EE1-27A6-9995-B3CE5BC5990B}"/>
              </a:ext>
            </a:extLst>
          </p:cNvPr>
          <p:cNvSpPr txBox="1"/>
          <p:nvPr/>
        </p:nvSpPr>
        <p:spPr>
          <a:xfrm>
            <a:off x="2686050" y="5709821"/>
            <a:ext cx="7515225"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Le Old </a:t>
            </a:r>
            <a:r>
              <a:rPr lang="fr-FR" sz="2000" b="1" dirty="0" err="1">
                <a:solidFill>
                  <a:schemeClr val="bg1"/>
                </a:solidFill>
              </a:rPr>
              <a:t>Faithful</a:t>
            </a:r>
            <a:r>
              <a:rPr lang="fr-FR" sz="2000" b="1" dirty="0">
                <a:solidFill>
                  <a:schemeClr val="bg1"/>
                </a:solidFill>
              </a:rPr>
              <a:t>, geyser qui entre en activité à intervalles réguliers.</a:t>
            </a:r>
          </a:p>
        </p:txBody>
      </p:sp>
    </p:spTree>
    <p:extLst>
      <p:ext uri="{BB962C8B-B14F-4D97-AF65-F5344CB8AC3E}">
        <p14:creationId xmlns:p14="http://schemas.microsoft.com/office/powerpoint/2010/main" val="2165672861"/>
      </p:ext>
    </p:extLst>
  </p:cSld>
  <p:clrMapOvr>
    <a:masterClrMapping/>
  </p:clrMapOvr>
  <mc:AlternateContent xmlns:mc="http://schemas.openxmlformats.org/markup-compatibility/2006">
    <mc:Choice xmlns:p14="http://schemas.microsoft.com/office/powerpoint/2010/main" Requires="p14">
      <p:transition spd="slow" p14:dur="5000" advClick="0" advTm="16000">
        <p14:switch dir="r"/>
      </p:transition>
    </mc:Choice>
    <mc:Fallback>
      <p:transition spd="slow" advClick="0" advTm="16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xtérieur, nature, printemps&#10;&#10;Description générée automatiquement">
            <a:extLst>
              <a:ext uri="{FF2B5EF4-FFF2-40B4-BE49-F238E27FC236}">
                <a16:creationId xmlns:a16="http://schemas.microsoft.com/office/drawing/2014/main" id="{4B7D9075-33CC-898C-763C-C0E64445B9F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762000"/>
            <a:ext cx="7620000" cy="5457825"/>
          </a:xfrm>
          <a:prstGeom prst="rect">
            <a:avLst/>
          </a:prstGeom>
        </p:spPr>
      </p:pic>
      <p:sp>
        <p:nvSpPr>
          <p:cNvPr id="4" name="ZoneTexte 3">
            <a:extLst>
              <a:ext uri="{FF2B5EF4-FFF2-40B4-BE49-F238E27FC236}">
                <a16:creationId xmlns:a16="http://schemas.microsoft.com/office/drawing/2014/main" id="{2E79F6EF-11F1-08F5-6777-35A38A1854B0}"/>
              </a:ext>
            </a:extLst>
          </p:cNvPr>
          <p:cNvSpPr txBox="1"/>
          <p:nvPr/>
        </p:nvSpPr>
        <p:spPr>
          <a:xfrm>
            <a:off x="4124325" y="5881271"/>
            <a:ext cx="7210425"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Rivière </a:t>
            </a:r>
            <a:r>
              <a:rPr lang="fr-FR" sz="2000" b="1" dirty="0" err="1">
                <a:solidFill>
                  <a:schemeClr val="bg1"/>
                </a:solidFill>
              </a:rPr>
              <a:t>Firehole</a:t>
            </a:r>
            <a:r>
              <a:rPr lang="fr-FR" sz="2000" b="1" dirty="0">
                <a:solidFill>
                  <a:schemeClr val="bg1"/>
                </a:solidFill>
              </a:rPr>
              <a:t> près du geyser Excelsior</a:t>
            </a:r>
          </a:p>
        </p:txBody>
      </p:sp>
    </p:spTree>
    <p:extLst>
      <p:ext uri="{BB962C8B-B14F-4D97-AF65-F5344CB8AC3E}">
        <p14:creationId xmlns:p14="http://schemas.microsoft.com/office/powerpoint/2010/main" val="1599603306"/>
      </p:ext>
    </p:extLst>
  </p:cSld>
  <p:clrMapOvr>
    <a:masterClrMapping/>
  </p:clrMapOvr>
  <mc:AlternateContent xmlns:mc="http://schemas.openxmlformats.org/markup-compatibility/2006">
    <mc:Choice xmlns:p14="http://schemas.microsoft.com/office/powerpoint/2010/main" Requires="p14">
      <p:transition spd="slow" p14:dur="5000" advClick="0" advTm="16000">
        <p14:switch dir="r"/>
      </p:transition>
    </mc:Choice>
    <mc:Fallback>
      <p:transition spd="slow" advClick="0" advTm="1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extérieur, plage, groupe&#10;&#10;Description générée automatiquement">
            <a:extLst>
              <a:ext uri="{FF2B5EF4-FFF2-40B4-BE49-F238E27FC236}">
                <a16:creationId xmlns:a16="http://schemas.microsoft.com/office/drawing/2014/main" id="{329240BD-BC9F-423A-5030-4B283AA9E0D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06880" y="688086"/>
            <a:ext cx="8778240" cy="5481828"/>
          </a:xfrm>
          <a:prstGeom prst="rect">
            <a:avLst/>
          </a:prstGeom>
        </p:spPr>
      </p:pic>
      <p:sp>
        <p:nvSpPr>
          <p:cNvPr id="4" name="ZoneTexte 3">
            <a:extLst>
              <a:ext uri="{FF2B5EF4-FFF2-40B4-BE49-F238E27FC236}">
                <a16:creationId xmlns:a16="http://schemas.microsoft.com/office/drawing/2014/main" id="{FA55CB8F-94BB-49D4-587C-2E534207D45E}"/>
              </a:ext>
            </a:extLst>
          </p:cNvPr>
          <p:cNvSpPr txBox="1"/>
          <p:nvPr/>
        </p:nvSpPr>
        <p:spPr>
          <a:xfrm>
            <a:off x="342900" y="6150114"/>
            <a:ext cx="11753850" cy="707886"/>
          </a:xfrm>
          <a:prstGeom prst="rect">
            <a:avLst/>
          </a:prstGeom>
          <a:noFill/>
        </p:spPr>
        <p:txBody>
          <a:bodyPr wrap="square" rtlCol="0">
            <a:spAutoFit/>
          </a:bodyPr>
          <a:lstStyle/>
          <a:p>
            <a:r>
              <a:rPr lang="fr-FR" sz="2000" b="1" dirty="0">
                <a:solidFill>
                  <a:schemeClr val="bg1"/>
                </a:solidFill>
              </a:rPr>
              <a:t>Cette peinture de William Henry Jackson, The Hayden Survey décrit l'exploration d'un lac au Yellowstone (1871)</a:t>
            </a:r>
          </a:p>
        </p:txBody>
      </p:sp>
    </p:spTree>
    <p:extLst>
      <p:ext uri="{BB962C8B-B14F-4D97-AF65-F5344CB8AC3E}">
        <p14:creationId xmlns:p14="http://schemas.microsoft.com/office/powerpoint/2010/main" val="3408899494"/>
      </p:ext>
    </p:extLst>
  </p:cSld>
  <p:clrMapOvr>
    <a:masterClrMapping/>
  </p:clrMapOvr>
  <mc:AlternateContent xmlns:mc="http://schemas.openxmlformats.org/markup-compatibility/2006">
    <mc:Choice xmlns:p14="http://schemas.microsoft.com/office/powerpoint/2010/main" Requires="p14">
      <p:transition spd="slow" p14:dur="5000" advClick="0" advTm="16000">
        <p14:switch dir="r"/>
      </p:transition>
    </mc:Choice>
    <mc:Fallback>
      <p:transition spd="slow" advClick="0" advTm="1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arbre, roche, rocheux&#10;&#10;Description générée automatiquement">
            <a:extLst>
              <a:ext uri="{FF2B5EF4-FFF2-40B4-BE49-F238E27FC236}">
                <a16:creationId xmlns:a16="http://schemas.microsoft.com/office/drawing/2014/main" id="{30DCDD09-7DC1-0445-B95A-E4043BA701C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95350" y="114299"/>
            <a:ext cx="5200650" cy="6638925"/>
          </a:xfrm>
          <a:prstGeom prst="rect">
            <a:avLst/>
          </a:prstGeom>
        </p:spPr>
      </p:pic>
      <p:sp>
        <p:nvSpPr>
          <p:cNvPr id="4" name="ZoneTexte 3">
            <a:extLst>
              <a:ext uri="{FF2B5EF4-FFF2-40B4-BE49-F238E27FC236}">
                <a16:creationId xmlns:a16="http://schemas.microsoft.com/office/drawing/2014/main" id="{6DB5179C-EBE1-FBF7-EDB0-15B4A52FBD7E}"/>
              </a:ext>
            </a:extLst>
          </p:cNvPr>
          <p:cNvSpPr txBox="1"/>
          <p:nvPr/>
        </p:nvSpPr>
        <p:spPr>
          <a:xfrm>
            <a:off x="6315075" y="4431031"/>
            <a:ext cx="4781550" cy="400110"/>
          </a:xfrm>
          <a:prstGeom prst="rect">
            <a:avLst/>
          </a:prstGeom>
          <a:noFill/>
        </p:spPr>
        <p:txBody>
          <a:bodyPr wrap="square" rtlCol="0">
            <a:spAutoFit/>
          </a:bodyPr>
          <a:lstStyle/>
          <a:p>
            <a:r>
              <a:rPr lang="fr-FR" sz="2000" b="1" dirty="0">
                <a:solidFill>
                  <a:schemeClr val="bg1"/>
                </a:solidFill>
              </a:rPr>
              <a:t>Falaise d'obsidienne</a:t>
            </a:r>
          </a:p>
        </p:txBody>
      </p:sp>
    </p:spTree>
    <p:extLst>
      <p:ext uri="{BB962C8B-B14F-4D97-AF65-F5344CB8AC3E}">
        <p14:creationId xmlns:p14="http://schemas.microsoft.com/office/powerpoint/2010/main" val="3359995158"/>
      </p:ext>
    </p:extLst>
  </p:cSld>
  <p:clrMapOvr>
    <a:masterClrMapping/>
  </p:clrMapOvr>
  <mc:AlternateContent xmlns:mc="http://schemas.openxmlformats.org/markup-compatibility/2006">
    <mc:Choice xmlns:p14="http://schemas.microsoft.com/office/powerpoint/2010/main" Requires="p14">
      <p:transition spd="slow" p14:dur="5000" advClick="0" advTm="16000">
        <p14:switch dir="r"/>
      </p:transition>
    </mc:Choice>
    <mc:Fallback>
      <p:transition spd="slow" advClick="0" advTm="1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personne, homme, extérieur&#10;&#10;Description générée automatiquement">
            <a:extLst>
              <a:ext uri="{FF2B5EF4-FFF2-40B4-BE49-F238E27FC236}">
                <a16:creationId xmlns:a16="http://schemas.microsoft.com/office/drawing/2014/main" id="{795EDACC-F12C-10B4-5329-678F8A04E46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9243" y="160298"/>
            <a:ext cx="4382530" cy="6537404"/>
          </a:xfrm>
          <a:prstGeom prst="rect">
            <a:avLst/>
          </a:prstGeom>
        </p:spPr>
      </p:pic>
      <p:sp>
        <p:nvSpPr>
          <p:cNvPr id="4" name="ZoneTexte 3">
            <a:extLst>
              <a:ext uri="{FF2B5EF4-FFF2-40B4-BE49-F238E27FC236}">
                <a16:creationId xmlns:a16="http://schemas.microsoft.com/office/drawing/2014/main" id="{4AEBC613-B278-17F3-2598-8E558F8A828C}"/>
              </a:ext>
            </a:extLst>
          </p:cNvPr>
          <p:cNvSpPr txBox="1"/>
          <p:nvPr/>
        </p:nvSpPr>
        <p:spPr>
          <a:xfrm>
            <a:off x="2421409" y="4277755"/>
            <a:ext cx="4473146" cy="677108"/>
          </a:xfrm>
          <a:prstGeom prst="rect">
            <a:avLst/>
          </a:prstGeom>
          <a:noFill/>
        </p:spPr>
        <p:txBody>
          <a:bodyPr wrap="square" rtlCol="0">
            <a:spAutoFit/>
          </a:bodyPr>
          <a:lstStyle/>
          <a:p>
            <a:endParaRPr lang="fr-FR" dirty="0"/>
          </a:p>
          <a:p>
            <a:r>
              <a:rPr lang="fr-FR" sz="2000" b="1" dirty="0" err="1">
                <a:solidFill>
                  <a:schemeClr val="bg1"/>
                </a:solidFill>
              </a:rPr>
              <a:t>Philetus</a:t>
            </a:r>
            <a:r>
              <a:rPr lang="fr-FR" sz="2000" b="1" dirty="0">
                <a:solidFill>
                  <a:schemeClr val="bg1"/>
                </a:solidFill>
              </a:rPr>
              <a:t> Walter Norris.</a:t>
            </a:r>
          </a:p>
        </p:txBody>
      </p:sp>
    </p:spTree>
    <p:extLst>
      <p:ext uri="{BB962C8B-B14F-4D97-AF65-F5344CB8AC3E}">
        <p14:creationId xmlns:p14="http://schemas.microsoft.com/office/powerpoint/2010/main" val="1760160381"/>
      </p:ext>
    </p:extLst>
  </p:cSld>
  <p:clrMapOvr>
    <a:masterClrMapping/>
  </p:clrMapOvr>
  <mc:AlternateContent xmlns:mc="http://schemas.openxmlformats.org/markup-compatibility/2006">
    <mc:Choice xmlns:p14="http://schemas.microsoft.com/office/powerpoint/2010/main" Requires="p14">
      <p:transition spd="slow" p14:dur="5000" advClick="0" advTm="16000">
        <p14:switch dir="r"/>
      </p:transition>
    </mc:Choice>
    <mc:Fallback>
      <p:transition spd="slow" advClick="0" advTm="1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extérieur, montagne&#10;&#10;Description générée automatiquement">
            <a:extLst>
              <a:ext uri="{FF2B5EF4-FFF2-40B4-BE49-F238E27FC236}">
                <a16:creationId xmlns:a16="http://schemas.microsoft.com/office/drawing/2014/main" id="{AEFAD32F-FAB6-A211-CC34-A0A93B6114E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76388" y="814387"/>
            <a:ext cx="9039224" cy="5229225"/>
          </a:xfrm>
          <a:prstGeom prst="rect">
            <a:avLst/>
          </a:prstGeom>
        </p:spPr>
      </p:pic>
      <p:sp>
        <p:nvSpPr>
          <p:cNvPr id="4" name="ZoneTexte 3">
            <a:extLst>
              <a:ext uri="{FF2B5EF4-FFF2-40B4-BE49-F238E27FC236}">
                <a16:creationId xmlns:a16="http://schemas.microsoft.com/office/drawing/2014/main" id="{7333F940-76A3-1441-5C01-6D7A00595223}"/>
              </a:ext>
            </a:extLst>
          </p:cNvPr>
          <p:cNvSpPr txBox="1"/>
          <p:nvPr/>
        </p:nvSpPr>
        <p:spPr>
          <a:xfrm>
            <a:off x="2695575" y="5705058"/>
            <a:ext cx="8029575" cy="677108"/>
          </a:xfrm>
          <a:prstGeom prst="rect">
            <a:avLst/>
          </a:prstGeom>
          <a:noFill/>
        </p:spPr>
        <p:txBody>
          <a:bodyPr wrap="square" rtlCol="0">
            <a:spAutoFit/>
          </a:bodyPr>
          <a:lstStyle/>
          <a:p>
            <a:endParaRPr lang="fr-FR" dirty="0"/>
          </a:p>
          <a:p>
            <a:r>
              <a:rPr lang="fr-FR" sz="2000" b="1" dirty="0">
                <a:solidFill>
                  <a:schemeClr val="bg1"/>
                </a:solidFill>
              </a:rPr>
              <a:t>Peinture représentant le Yellowstone, Heinrich C. </a:t>
            </a:r>
            <a:r>
              <a:rPr lang="fr-FR" sz="2000" b="1" dirty="0" err="1">
                <a:solidFill>
                  <a:schemeClr val="bg1"/>
                </a:solidFill>
              </a:rPr>
              <a:t>Berann</a:t>
            </a:r>
            <a:r>
              <a:rPr lang="fr-FR" sz="2000" b="1" dirty="0">
                <a:solidFill>
                  <a:schemeClr val="bg1"/>
                </a:solidFill>
              </a:rPr>
              <a:t> (NPS).</a:t>
            </a:r>
          </a:p>
        </p:txBody>
      </p:sp>
    </p:spTree>
    <p:extLst>
      <p:ext uri="{BB962C8B-B14F-4D97-AF65-F5344CB8AC3E}">
        <p14:creationId xmlns:p14="http://schemas.microsoft.com/office/powerpoint/2010/main" val="3035088375"/>
      </p:ext>
    </p:extLst>
  </p:cSld>
  <p:clrMapOvr>
    <a:masterClrMapping/>
  </p:clrMapOvr>
  <mc:AlternateContent xmlns:mc="http://schemas.openxmlformats.org/markup-compatibility/2006">
    <mc:Choice xmlns:p14="http://schemas.microsoft.com/office/powerpoint/2010/main" Requires="p14">
      <p:transition spd="slow" p14:dur="5000" advClick="0" advTm="16000">
        <p14:switch dir="r"/>
      </p:transition>
    </mc:Choice>
    <mc:Fallback>
      <p:transition spd="slow" advClick="0" advTm="1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extérieur, plante, gommier&#10;&#10;Description générée automatiquement">
            <a:extLst>
              <a:ext uri="{FF2B5EF4-FFF2-40B4-BE49-F238E27FC236}">
                <a16:creationId xmlns:a16="http://schemas.microsoft.com/office/drawing/2014/main" id="{9D057B30-65A7-34DA-A36B-6747BA410DF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970558" y="972171"/>
            <a:ext cx="6953250" cy="4714875"/>
          </a:xfrm>
          <a:prstGeom prst="rect">
            <a:avLst/>
          </a:prstGeom>
        </p:spPr>
      </p:pic>
      <p:sp>
        <p:nvSpPr>
          <p:cNvPr id="4" name="ZoneTexte 3">
            <a:extLst>
              <a:ext uri="{FF2B5EF4-FFF2-40B4-BE49-F238E27FC236}">
                <a16:creationId xmlns:a16="http://schemas.microsoft.com/office/drawing/2014/main" id="{B196DF93-32E9-F0E5-1253-CA27A796E124}"/>
              </a:ext>
            </a:extLst>
          </p:cNvPr>
          <p:cNvSpPr txBox="1"/>
          <p:nvPr/>
        </p:nvSpPr>
        <p:spPr>
          <a:xfrm>
            <a:off x="5844830" y="5685774"/>
            <a:ext cx="8582025" cy="400110"/>
          </a:xfrm>
          <a:prstGeom prst="rect">
            <a:avLst/>
          </a:prstGeom>
          <a:noFill/>
        </p:spPr>
        <p:txBody>
          <a:bodyPr wrap="square" rtlCol="0">
            <a:spAutoFit/>
          </a:bodyPr>
          <a:lstStyle/>
          <a:p>
            <a:r>
              <a:rPr lang="fr-FR" sz="2000" b="1" dirty="0">
                <a:solidFill>
                  <a:schemeClr val="bg1"/>
                </a:solidFill>
              </a:rPr>
              <a:t>Pins tordus</a:t>
            </a:r>
            <a:r>
              <a:rPr lang="fr-FR" dirty="0">
                <a:solidFill>
                  <a:schemeClr val="bg1"/>
                </a:solidFill>
              </a:rPr>
              <a:t>.</a:t>
            </a:r>
          </a:p>
        </p:txBody>
      </p:sp>
    </p:spTree>
    <p:extLst>
      <p:ext uri="{BB962C8B-B14F-4D97-AF65-F5344CB8AC3E}">
        <p14:creationId xmlns:p14="http://schemas.microsoft.com/office/powerpoint/2010/main" val="117612548"/>
      </p:ext>
    </p:extLst>
  </p:cSld>
  <p:clrMapOvr>
    <a:masterClrMapping/>
  </p:clrMapOvr>
  <mc:AlternateContent xmlns:mc="http://schemas.openxmlformats.org/markup-compatibility/2006">
    <mc:Choice xmlns:p14="http://schemas.microsoft.com/office/powerpoint/2010/main" Requires="p14">
      <p:transition spd="slow" p14:dur="5000" advClick="0" advTm="16000">
        <p14:switch dir="r"/>
      </p:transition>
    </mc:Choice>
    <mc:Fallback>
      <p:transition spd="slow" advClick="0" advTm="1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ammifère, neige, extérieur, loup&#10;&#10;Description générée automatiquement">
            <a:extLst>
              <a:ext uri="{FF2B5EF4-FFF2-40B4-BE49-F238E27FC236}">
                <a16:creationId xmlns:a16="http://schemas.microsoft.com/office/drawing/2014/main" id="{9D3F9593-95BB-6DE6-83B9-E2CDE91DF04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91373" y="604837"/>
            <a:ext cx="9409253" cy="5648325"/>
          </a:xfrm>
          <a:prstGeom prst="rect">
            <a:avLst/>
          </a:prstGeom>
        </p:spPr>
      </p:pic>
      <p:sp>
        <p:nvSpPr>
          <p:cNvPr id="4" name="ZoneTexte 3">
            <a:extLst>
              <a:ext uri="{FF2B5EF4-FFF2-40B4-BE49-F238E27FC236}">
                <a16:creationId xmlns:a16="http://schemas.microsoft.com/office/drawing/2014/main" id="{E61C87AC-7F82-9D8D-397B-80F49F39C43D}"/>
              </a:ext>
            </a:extLst>
          </p:cNvPr>
          <p:cNvSpPr txBox="1"/>
          <p:nvPr/>
        </p:nvSpPr>
        <p:spPr>
          <a:xfrm>
            <a:off x="4029075" y="5914608"/>
            <a:ext cx="7848600"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Un loup dans le parc de Yellowstone.</a:t>
            </a:r>
          </a:p>
        </p:txBody>
      </p:sp>
    </p:spTree>
    <p:extLst>
      <p:ext uri="{BB962C8B-B14F-4D97-AF65-F5344CB8AC3E}">
        <p14:creationId xmlns:p14="http://schemas.microsoft.com/office/powerpoint/2010/main" val="258526535"/>
      </p:ext>
    </p:extLst>
  </p:cSld>
  <p:clrMapOvr>
    <a:masterClrMapping/>
  </p:clrMapOvr>
  <mc:AlternateContent xmlns:mc="http://schemas.openxmlformats.org/markup-compatibility/2006">
    <mc:Choice xmlns:p14="http://schemas.microsoft.com/office/powerpoint/2010/main" Requires="p14">
      <p:transition spd="slow" p14:dur="5000" advClick="0" advTm="16000">
        <p14:switch dir="r"/>
      </p:transition>
    </mc:Choice>
    <mc:Fallback>
      <p:transition spd="slow" advClick="0" advTm="1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extérieur, mammifère, bison&#10;&#10;Description générée automatiquement">
            <a:extLst>
              <a:ext uri="{FF2B5EF4-FFF2-40B4-BE49-F238E27FC236}">
                <a16:creationId xmlns:a16="http://schemas.microsoft.com/office/drawing/2014/main" id="{4E36F554-5A8A-5B9E-DE53-425C92A95AB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858520"/>
            <a:ext cx="7620000" cy="5140960"/>
          </a:xfrm>
          <a:prstGeom prst="rect">
            <a:avLst/>
          </a:prstGeom>
        </p:spPr>
      </p:pic>
      <p:sp>
        <p:nvSpPr>
          <p:cNvPr id="4" name="ZoneTexte 3">
            <a:extLst>
              <a:ext uri="{FF2B5EF4-FFF2-40B4-BE49-F238E27FC236}">
                <a16:creationId xmlns:a16="http://schemas.microsoft.com/office/drawing/2014/main" id="{F1FA86AC-9715-CAC9-C4FB-7DE5FE8F1A19}"/>
              </a:ext>
            </a:extLst>
          </p:cNvPr>
          <p:cNvSpPr txBox="1"/>
          <p:nvPr/>
        </p:nvSpPr>
        <p:spPr>
          <a:xfrm>
            <a:off x="3743325" y="5660926"/>
            <a:ext cx="8267700"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Bisons pâturant près d'une source chaude.</a:t>
            </a:r>
          </a:p>
        </p:txBody>
      </p:sp>
    </p:spTree>
    <p:extLst>
      <p:ext uri="{BB962C8B-B14F-4D97-AF65-F5344CB8AC3E}">
        <p14:creationId xmlns:p14="http://schemas.microsoft.com/office/powerpoint/2010/main" val="3088660504"/>
      </p:ext>
    </p:extLst>
  </p:cSld>
  <p:clrMapOvr>
    <a:masterClrMapping/>
  </p:clrMapOvr>
  <mc:AlternateContent xmlns:mc="http://schemas.openxmlformats.org/markup-compatibility/2006">
    <mc:Choice xmlns:p14="http://schemas.microsoft.com/office/powerpoint/2010/main" Requires="p14">
      <p:transition spd="slow" p14:dur="5000" advClick="0" advTm="16000">
        <p14:switch dir="r"/>
      </p:transition>
    </mc:Choice>
    <mc:Fallback>
      <p:transition spd="slow" advClick="0" advTm="16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ammifère, extérieur, herbe, debout&#10;&#10;Description générée automatiquement">
            <a:extLst>
              <a:ext uri="{FF2B5EF4-FFF2-40B4-BE49-F238E27FC236}">
                <a16:creationId xmlns:a16="http://schemas.microsoft.com/office/drawing/2014/main" id="{2C51C959-8BA7-02CA-35D4-97FCD8EAEF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9600" y="1000124"/>
            <a:ext cx="6400800" cy="4857750"/>
          </a:xfrm>
          <a:prstGeom prst="rect">
            <a:avLst/>
          </a:prstGeom>
        </p:spPr>
      </p:pic>
      <p:sp>
        <p:nvSpPr>
          <p:cNvPr id="5" name="ZoneTexte 4">
            <a:extLst>
              <a:ext uri="{FF2B5EF4-FFF2-40B4-BE49-F238E27FC236}">
                <a16:creationId xmlns:a16="http://schemas.microsoft.com/office/drawing/2014/main" id="{85BB378D-47AD-9D02-DE8F-63C139037847}"/>
              </a:ext>
            </a:extLst>
          </p:cNvPr>
          <p:cNvSpPr txBox="1"/>
          <p:nvPr/>
        </p:nvSpPr>
        <p:spPr>
          <a:xfrm>
            <a:off x="7181850" y="1228397"/>
            <a:ext cx="4810125" cy="4401205"/>
          </a:xfrm>
          <a:prstGeom prst="rect">
            <a:avLst/>
          </a:prstGeom>
          <a:noFill/>
        </p:spPr>
        <p:txBody>
          <a:bodyPr wrap="square" rtlCol="0">
            <a:spAutoFit/>
          </a:bodyPr>
          <a:lstStyle/>
          <a:p>
            <a:r>
              <a:rPr lang="fr-FR" sz="2000" b="1" dirty="0">
                <a:solidFill>
                  <a:schemeClr val="bg1"/>
                </a:solidFill>
              </a:rPr>
              <a:t>	</a:t>
            </a:r>
          </a:p>
          <a:p>
            <a:r>
              <a:rPr lang="fr-FR" sz="2000" b="1" dirty="0">
                <a:solidFill>
                  <a:schemeClr val="bg1"/>
                </a:solidFill>
              </a:rPr>
              <a:t>Ours grizzli dans le parc national de Yellowstone </a:t>
            </a:r>
            <a:r>
              <a:rPr lang="fr-FR" sz="2000" b="1" dirty="0" err="1">
                <a:solidFill>
                  <a:schemeClr val="bg1"/>
                </a:solidFill>
              </a:rPr>
              <a:t>Ursus</a:t>
            </a:r>
            <a:r>
              <a:rPr lang="fr-FR" sz="2000" b="1" dirty="0">
                <a:solidFill>
                  <a:schemeClr val="bg1"/>
                </a:solidFill>
              </a:rPr>
              <a:t> </a:t>
            </a:r>
            <a:r>
              <a:rPr lang="fr-FR" sz="2000" b="1" dirty="0" err="1">
                <a:solidFill>
                  <a:schemeClr val="bg1"/>
                </a:solidFill>
              </a:rPr>
              <a:t>arctos</a:t>
            </a:r>
            <a:r>
              <a:rPr lang="fr-FR" sz="2000" b="1" dirty="0">
                <a:solidFill>
                  <a:schemeClr val="bg1"/>
                </a:solidFill>
              </a:rPr>
              <a:t> horribilis</a:t>
            </a:r>
          </a:p>
          <a:p>
            <a:endParaRPr lang="fr-FR" sz="2000" b="1" dirty="0">
              <a:solidFill>
                <a:schemeClr val="bg1"/>
              </a:solidFill>
            </a:endParaRPr>
          </a:p>
          <a:p>
            <a:r>
              <a:rPr lang="fr-FR" sz="2000" b="1" dirty="0">
                <a:solidFill>
                  <a:schemeClr val="bg1"/>
                </a:solidFill>
              </a:rPr>
              <a:t>Atteignant des poids d'environ 400 à 1500 livres, le grizzli est principalement nocturne et en préparation pour l'hiver, il mettra des centaines de livres de graisse avant d'entrer en hibernation. Leur coloration va du blond au brun foncé ou au noir. Le grizzly a une grosse bosse sur les épaules qui est une masse musculaire utilisée pour alimenter les membres antérieurs lors du creusement. </a:t>
            </a:r>
            <a:endParaRPr lang="fr-FR" dirty="0">
              <a:solidFill>
                <a:schemeClr val="bg1"/>
              </a:solidFill>
            </a:endParaRPr>
          </a:p>
        </p:txBody>
      </p:sp>
    </p:spTree>
    <p:extLst>
      <p:ext uri="{BB962C8B-B14F-4D97-AF65-F5344CB8AC3E}">
        <p14:creationId xmlns:p14="http://schemas.microsoft.com/office/powerpoint/2010/main" val="4109386072"/>
      </p:ext>
    </p:extLst>
  </p:cSld>
  <p:clrMapOvr>
    <a:masterClrMapping/>
  </p:clrMapOvr>
  <mc:AlternateContent xmlns:mc="http://schemas.openxmlformats.org/markup-compatibility/2006">
    <mc:Choice xmlns:p14="http://schemas.microsoft.com/office/powerpoint/2010/main" Requires="p14">
      <p:transition spd="slow" p14:dur="5000" advClick="0" advTm="16000">
        <p14:switch dir="r"/>
      </p:transition>
    </mc:Choice>
    <mc:Fallback>
      <p:transition spd="slow" advClick="0" advTm="1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ciel, extérieur, printemps&#10;&#10;Description générée automatiquement">
            <a:extLst>
              <a:ext uri="{FF2B5EF4-FFF2-40B4-BE49-F238E27FC236}">
                <a16:creationId xmlns:a16="http://schemas.microsoft.com/office/drawing/2014/main" id="{66FA2C71-300C-1BCD-5992-513487236A4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67200" y="147637"/>
            <a:ext cx="5600700" cy="6562726"/>
          </a:xfrm>
          <a:prstGeom prst="rect">
            <a:avLst/>
          </a:prstGeom>
        </p:spPr>
      </p:pic>
      <p:sp>
        <p:nvSpPr>
          <p:cNvPr id="6" name="ZoneTexte 5">
            <a:extLst>
              <a:ext uri="{FF2B5EF4-FFF2-40B4-BE49-F238E27FC236}">
                <a16:creationId xmlns:a16="http://schemas.microsoft.com/office/drawing/2014/main" id="{2EDAD0A4-AF86-D795-297F-E8B25114C6B4}"/>
              </a:ext>
            </a:extLst>
          </p:cNvPr>
          <p:cNvSpPr txBox="1"/>
          <p:nvPr/>
        </p:nvSpPr>
        <p:spPr>
          <a:xfrm>
            <a:off x="1143000" y="3916829"/>
            <a:ext cx="2952750" cy="1323439"/>
          </a:xfrm>
          <a:prstGeom prst="rect">
            <a:avLst/>
          </a:prstGeom>
          <a:noFill/>
        </p:spPr>
        <p:txBody>
          <a:bodyPr wrap="square">
            <a:spAutoFit/>
          </a:bodyPr>
          <a:lstStyle/>
          <a:p>
            <a:r>
              <a:rPr lang="fr-FR" sz="2000" b="1" dirty="0">
                <a:solidFill>
                  <a:schemeClr val="bg1"/>
                </a:solidFill>
              </a:rPr>
              <a:t> Castle Geyser lors d'une éruption. Parc national de Yellowstone, Wyoming, États-Unis.</a:t>
            </a:r>
          </a:p>
        </p:txBody>
      </p:sp>
    </p:spTree>
    <p:extLst>
      <p:ext uri="{BB962C8B-B14F-4D97-AF65-F5344CB8AC3E}">
        <p14:creationId xmlns:p14="http://schemas.microsoft.com/office/powerpoint/2010/main" val="705968529"/>
      </p:ext>
    </p:extLst>
  </p:cSld>
  <p:clrMapOvr>
    <a:masterClrMapping/>
  </p:clrMapOvr>
  <mc:AlternateContent xmlns:mc="http://schemas.openxmlformats.org/markup-compatibility/2006">
    <mc:Choice xmlns:p14="http://schemas.microsoft.com/office/powerpoint/2010/main" Requires="p14">
      <p:transition spd="slow" p14:dur="5000" advClick="0" advTm="16000">
        <p14:switch dir="r"/>
      </p:transition>
    </mc:Choice>
    <mc:Fallback>
      <p:transition spd="slow" advClick="0" advTm="1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rrain, extérieur, nature, saleté&#10;&#10;Description générée automatiquement">
            <a:extLst>
              <a:ext uri="{FF2B5EF4-FFF2-40B4-BE49-F238E27FC236}">
                <a16:creationId xmlns:a16="http://schemas.microsoft.com/office/drawing/2014/main" id="{0E9757CC-B365-26BE-5D34-45F94719D4F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83535" y="823912"/>
            <a:ext cx="8131865" cy="5210175"/>
          </a:xfrm>
          <a:prstGeom prst="rect">
            <a:avLst/>
          </a:prstGeom>
        </p:spPr>
      </p:pic>
      <p:sp>
        <p:nvSpPr>
          <p:cNvPr id="5" name="ZoneTexte 4">
            <a:extLst>
              <a:ext uri="{FF2B5EF4-FFF2-40B4-BE49-F238E27FC236}">
                <a16:creationId xmlns:a16="http://schemas.microsoft.com/office/drawing/2014/main" id="{BFC38DE8-5863-D778-4000-B4CD8B9B275A}"/>
              </a:ext>
            </a:extLst>
          </p:cNvPr>
          <p:cNvSpPr txBox="1"/>
          <p:nvPr/>
        </p:nvSpPr>
        <p:spPr>
          <a:xfrm>
            <a:off x="9496839" y="194102"/>
            <a:ext cx="2590800" cy="6247864"/>
          </a:xfrm>
          <a:prstGeom prst="rect">
            <a:avLst/>
          </a:prstGeom>
          <a:noFill/>
        </p:spPr>
        <p:txBody>
          <a:bodyPr wrap="square" rtlCol="0">
            <a:spAutoFit/>
          </a:bodyPr>
          <a:lstStyle/>
          <a:p>
            <a:r>
              <a:rPr lang="fr-FR" sz="2000" b="1" dirty="0">
                <a:solidFill>
                  <a:schemeClr val="bg1"/>
                </a:solidFill>
              </a:rPr>
              <a:t>La fourche sud du ruisseau </a:t>
            </a:r>
            <a:r>
              <a:rPr lang="fr-FR" sz="2000" b="1" dirty="0" err="1">
                <a:solidFill>
                  <a:schemeClr val="bg1"/>
                </a:solidFill>
              </a:rPr>
              <a:t>Tantalus</a:t>
            </a:r>
            <a:r>
              <a:rPr lang="fr-FR" sz="2000" b="1" dirty="0">
                <a:solidFill>
                  <a:schemeClr val="bg1"/>
                </a:solidFill>
              </a:rPr>
              <a:t> coule vers le nord et draine la région des lacs Grey du bassin Norris Back. L'eau est chaude à chaude, acide, riche en chlorure et riche en sulfate. La coloration verte dans le canal de gauche provient de colonies d'organismes unicellulaires, photosynthétiques et extrêmophiles - </a:t>
            </a:r>
            <a:r>
              <a:rPr lang="fr-FR" sz="2000" b="1" dirty="0" err="1">
                <a:solidFill>
                  <a:schemeClr val="bg1"/>
                </a:solidFill>
              </a:rPr>
              <a:t>Cyanidium</a:t>
            </a:r>
            <a:r>
              <a:rPr lang="fr-FR" sz="2000" b="1" dirty="0">
                <a:solidFill>
                  <a:schemeClr val="bg1"/>
                </a:solidFill>
              </a:rPr>
              <a:t> caldarium dans ce cas. De façon déroutante, malgré sa couleur verte,). </a:t>
            </a:r>
          </a:p>
        </p:txBody>
      </p:sp>
    </p:spTree>
    <p:extLst>
      <p:ext uri="{BB962C8B-B14F-4D97-AF65-F5344CB8AC3E}">
        <p14:creationId xmlns:p14="http://schemas.microsoft.com/office/powerpoint/2010/main" val="1535840031"/>
      </p:ext>
    </p:extLst>
  </p:cSld>
  <p:clrMapOvr>
    <a:masterClrMapping/>
  </p:clrMapOvr>
  <mc:AlternateContent xmlns:mc="http://schemas.openxmlformats.org/markup-compatibility/2006">
    <mc:Choice xmlns:p14="http://schemas.microsoft.com/office/powerpoint/2010/main" Requires="p14">
      <p:transition spd="slow" p14:dur="5000" advClick="0" advTm="16000">
        <p14:switch dir="r"/>
      </p:transition>
    </mc:Choice>
    <mc:Fallback>
      <p:transition spd="slow" advClick="0" advTm="1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ciel, extérieur, champ&#10;&#10;Description générée automatiquement">
            <a:extLst>
              <a:ext uri="{FF2B5EF4-FFF2-40B4-BE49-F238E27FC236}">
                <a16:creationId xmlns:a16="http://schemas.microsoft.com/office/drawing/2014/main" id="{BF822AA2-9374-104A-EC6F-5E2D76FE4C8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28675" y="1450975"/>
            <a:ext cx="10534650" cy="3956050"/>
          </a:xfrm>
          <a:prstGeom prst="rect">
            <a:avLst/>
          </a:prstGeom>
        </p:spPr>
      </p:pic>
      <p:sp>
        <p:nvSpPr>
          <p:cNvPr id="4" name="ZoneTexte 3">
            <a:extLst>
              <a:ext uri="{FF2B5EF4-FFF2-40B4-BE49-F238E27FC236}">
                <a16:creationId xmlns:a16="http://schemas.microsoft.com/office/drawing/2014/main" id="{13C83CF6-344B-7AA7-DED4-D1D8D94667BD}"/>
              </a:ext>
            </a:extLst>
          </p:cNvPr>
          <p:cNvSpPr txBox="1"/>
          <p:nvPr/>
        </p:nvSpPr>
        <p:spPr>
          <a:xfrm>
            <a:off x="2543175" y="5229225"/>
            <a:ext cx="8286750" cy="677108"/>
          </a:xfrm>
          <a:prstGeom prst="rect">
            <a:avLst/>
          </a:prstGeom>
          <a:noFill/>
        </p:spPr>
        <p:txBody>
          <a:bodyPr wrap="square" rtlCol="0">
            <a:spAutoFit/>
          </a:bodyPr>
          <a:lstStyle/>
          <a:p>
            <a:r>
              <a:rPr lang="fr-FR" dirty="0"/>
              <a:t>	</a:t>
            </a:r>
          </a:p>
          <a:p>
            <a:r>
              <a:rPr lang="fr-FR" sz="2000" b="1" dirty="0">
                <a:solidFill>
                  <a:schemeClr val="bg1"/>
                </a:solidFill>
              </a:rPr>
              <a:t>États-Unis, Wyoming, parc national de Yellowstone, panoramique</a:t>
            </a:r>
          </a:p>
        </p:txBody>
      </p:sp>
    </p:spTree>
    <p:extLst>
      <p:ext uri="{BB962C8B-B14F-4D97-AF65-F5344CB8AC3E}">
        <p14:creationId xmlns:p14="http://schemas.microsoft.com/office/powerpoint/2010/main" val="1969616366"/>
      </p:ext>
    </p:extLst>
  </p:cSld>
  <p:clrMapOvr>
    <a:masterClrMapping/>
  </p:clrMapOvr>
  <mc:AlternateContent xmlns:mc="http://schemas.openxmlformats.org/markup-compatibility/2006">
    <mc:Choice xmlns:p14="http://schemas.microsoft.com/office/powerpoint/2010/main" Requires="p14">
      <p:transition spd="slow" p14:dur="5000" advClick="0" advTm="16000">
        <p14:switch dir="r"/>
      </p:transition>
    </mc:Choice>
    <mc:Fallback>
      <p:transition spd="slow" advClick="0" advTm="16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10;&#10;Description générée automatiquement">
            <a:extLst>
              <a:ext uri="{FF2B5EF4-FFF2-40B4-BE49-F238E27FC236}">
                <a16:creationId xmlns:a16="http://schemas.microsoft.com/office/drawing/2014/main" id="{F2B34FC1-2B69-A512-26B4-C4F0625DA04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99157" y="752475"/>
            <a:ext cx="9593685" cy="5353050"/>
          </a:xfrm>
          <a:prstGeom prst="rect">
            <a:avLst/>
          </a:prstGeom>
        </p:spPr>
      </p:pic>
      <p:sp>
        <p:nvSpPr>
          <p:cNvPr id="4" name="ZoneTexte 3">
            <a:extLst>
              <a:ext uri="{FF2B5EF4-FFF2-40B4-BE49-F238E27FC236}">
                <a16:creationId xmlns:a16="http://schemas.microsoft.com/office/drawing/2014/main" id="{498C48BA-5575-C120-E811-84EC87F30066}"/>
              </a:ext>
            </a:extLst>
          </p:cNvPr>
          <p:cNvSpPr txBox="1"/>
          <p:nvPr/>
        </p:nvSpPr>
        <p:spPr>
          <a:xfrm>
            <a:off x="1447799" y="6191250"/>
            <a:ext cx="9915525" cy="400110"/>
          </a:xfrm>
          <a:prstGeom prst="rect">
            <a:avLst/>
          </a:prstGeom>
          <a:noFill/>
        </p:spPr>
        <p:txBody>
          <a:bodyPr wrap="square" rtlCol="0">
            <a:spAutoFit/>
          </a:bodyPr>
          <a:lstStyle/>
          <a:p>
            <a:r>
              <a:rPr lang="fr-FR" dirty="0">
                <a:solidFill>
                  <a:schemeClr val="bg1"/>
                </a:solidFill>
              </a:rPr>
              <a:t>: </a:t>
            </a:r>
            <a:r>
              <a:rPr lang="fr-FR" sz="2000" b="1" dirty="0">
                <a:solidFill>
                  <a:schemeClr val="bg1"/>
                </a:solidFill>
              </a:rPr>
              <a:t>États-Unis, Wyoming, parc national de Yellowstone, </a:t>
            </a:r>
            <a:r>
              <a:rPr lang="fr-FR" sz="2000" b="1" dirty="0" err="1">
                <a:solidFill>
                  <a:schemeClr val="bg1"/>
                </a:solidFill>
              </a:rPr>
              <a:t>Mammoth</a:t>
            </a:r>
            <a:r>
              <a:rPr lang="fr-FR" sz="2000" b="1" dirty="0">
                <a:solidFill>
                  <a:schemeClr val="bg1"/>
                </a:solidFill>
              </a:rPr>
              <a:t> Hot Springs, terrasses</a:t>
            </a:r>
          </a:p>
        </p:txBody>
      </p:sp>
    </p:spTree>
    <p:extLst>
      <p:ext uri="{BB962C8B-B14F-4D97-AF65-F5344CB8AC3E}">
        <p14:creationId xmlns:p14="http://schemas.microsoft.com/office/powerpoint/2010/main" val="1605323390"/>
      </p:ext>
    </p:extLst>
  </p:cSld>
  <p:clrMapOvr>
    <a:masterClrMapping/>
  </p:clrMapOvr>
  <mc:AlternateContent xmlns:mc="http://schemas.openxmlformats.org/markup-compatibility/2006">
    <mc:Choice xmlns:p14="http://schemas.microsoft.com/office/powerpoint/2010/main" Requires="p14">
      <p:transition spd="slow" p14:dur="5000" advClick="0" advTm="16000">
        <p14:switch dir="r"/>
      </p:transition>
    </mc:Choice>
    <mc:Fallback>
      <p:transition spd="slow" advClick="0" advTm="1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rrain, extérieur, ciel, roche&#10;&#10;Description générée automatiquement">
            <a:extLst>
              <a:ext uri="{FF2B5EF4-FFF2-40B4-BE49-F238E27FC236}">
                <a16:creationId xmlns:a16="http://schemas.microsoft.com/office/drawing/2014/main" id="{23C9B6BE-A206-D8B4-F366-40BD4D458E5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522" y="657225"/>
            <a:ext cx="9452955" cy="5543550"/>
          </a:xfrm>
          <a:prstGeom prst="rect">
            <a:avLst/>
          </a:prstGeom>
        </p:spPr>
      </p:pic>
      <p:sp>
        <p:nvSpPr>
          <p:cNvPr id="4" name="ZoneTexte 3">
            <a:extLst>
              <a:ext uri="{FF2B5EF4-FFF2-40B4-BE49-F238E27FC236}">
                <a16:creationId xmlns:a16="http://schemas.microsoft.com/office/drawing/2014/main" id="{4F1CD364-5DB4-C65E-D348-C156172B3117}"/>
              </a:ext>
            </a:extLst>
          </p:cNvPr>
          <p:cNvSpPr txBox="1"/>
          <p:nvPr/>
        </p:nvSpPr>
        <p:spPr>
          <a:xfrm>
            <a:off x="3857625" y="5862221"/>
            <a:ext cx="8724900"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Skyline Arch du parc national des Arches</a:t>
            </a:r>
          </a:p>
        </p:txBody>
      </p:sp>
    </p:spTree>
    <p:extLst>
      <p:ext uri="{BB962C8B-B14F-4D97-AF65-F5344CB8AC3E}">
        <p14:creationId xmlns:p14="http://schemas.microsoft.com/office/powerpoint/2010/main" val="840157867"/>
      </p:ext>
    </p:extLst>
  </p:cSld>
  <p:clrMapOvr>
    <a:masterClrMapping/>
  </p:clrMapOvr>
  <mc:AlternateContent xmlns:mc="http://schemas.openxmlformats.org/markup-compatibility/2006">
    <mc:Choice xmlns:p14="http://schemas.microsoft.com/office/powerpoint/2010/main" Requires="p14">
      <p:transition spd="slow" p14:dur="5000" advClick="0" advTm="16000">
        <p14:switch dir="r"/>
      </p:transition>
    </mc:Choice>
    <mc:Fallback>
      <p:transition spd="slow" advClick="0" advTm="16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herbe, extérieur, ciel&#10;&#10;Description générée automatiquement">
            <a:extLst>
              <a:ext uri="{FF2B5EF4-FFF2-40B4-BE49-F238E27FC236}">
                <a16:creationId xmlns:a16="http://schemas.microsoft.com/office/drawing/2014/main" id="{808F54B7-E95D-2672-E0CA-1B355581C32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66925" y="685800"/>
            <a:ext cx="8210550" cy="5276850"/>
          </a:xfrm>
          <a:prstGeom prst="rect">
            <a:avLst/>
          </a:prstGeom>
        </p:spPr>
      </p:pic>
      <p:sp>
        <p:nvSpPr>
          <p:cNvPr id="6" name="ZoneTexte 5">
            <a:extLst>
              <a:ext uri="{FF2B5EF4-FFF2-40B4-BE49-F238E27FC236}">
                <a16:creationId xmlns:a16="http://schemas.microsoft.com/office/drawing/2014/main" id="{C95F141A-B7B0-6EFF-3653-424E58848CC7}"/>
              </a:ext>
            </a:extLst>
          </p:cNvPr>
          <p:cNvSpPr txBox="1"/>
          <p:nvPr/>
        </p:nvSpPr>
        <p:spPr>
          <a:xfrm>
            <a:off x="2609849" y="5972145"/>
            <a:ext cx="7991475" cy="400110"/>
          </a:xfrm>
          <a:prstGeom prst="rect">
            <a:avLst/>
          </a:prstGeom>
          <a:noFill/>
        </p:spPr>
        <p:txBody>
          <a:bodyPr wrap="square">
            <a:spAutoFit/>
          </a:bodyPr>
          <a:lstStyle/>
          <a:p>
            <a:r>
              <a:rPr lang="fr-FR" sz="2000" b="1" dirty="0">
                <a:solidFill>
                  <a:schemeClr val="bg1"/>
                </a:solidFill>
              </a:rPr>
              <a:t>Indiana Dunes National </a:t>
            </a:r>
            <a:r>
              <a:rPr lang="fr-FR" sz="2000" b="1" dirty="0" err="1">
                <a:solidFill>
                  <a:schemeClr val="bg1"/>
                </a:solidFill>
              </a:rPr>
              <a:t>Lakeshore</a:t>
            </a:r>
            <a:r>
              <a:rPr lang="fr-FR" sz="2000" b="1" dirty="0">
                <a:solidFill>
                  <a:schemeClr val="bg1"/>
                </a:solidFill>
              </a:rPr>
              <a:t>, Michigan City, Indiana, États-Unis</a:t>
            </a:r>
          </a:p>
        </p:txBody>
      </p:sp>
    </p:spTree>
    <p:extLst>
      <p:ext uri="{BB962C8B-B14F-4D97-AF65-F5344CB8AC3E}">
        <p14:creationId xmlns:p14="http://schemas.microsoft.com/office/powerpoint/2010/main" val="997683795"/>
      </p:ext>
    </p:extLst>
  </p:cSld>
  <p:clrMapOvr>
    <a:masterClrMapping/>
  </p:clrMapOvr>
  <mc:AlternateContent xmlns:mc="http://schemas.openxmlformats.org/markup-compatibility/2006">
    <mc:Choice xmlns:p14="http://schemas.microsoft.com/office/powerpoint/2010/main" Requires="p14">
      <p:transition spd="slow" p14:dur="5000" advClick="0" advTm="16000">
        <p14:switch dir="r"/>
      </p:transition>
    </mc:Choice>
    <mc:Fallback>
      <p:transition spd="slow" advClick="0" advTm="16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extérieur, nature, lac&#10;&#10;Description générée automatiquement">
            <a:extLst>
              <a:ext uri="{FF2B5EF4-FFF2-40B4-BE49-F238E27FC236}">
                <a16:creationId xmlns:a16="http://schemas.microsoft.com/office/drawing/2014/main" id="{708029FD-0AAB-1BCF-7920-379B364C181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2450" y="1892300"/>
            <a:ext cx="11058525" cy="3073400"/>
          </a:xfrm>
          <a:prstGeom prst="rect">
            <a:avLst/>
          </a:prstGeom>
        </p:spPr>
      </p:pic>
      <p:sp>
        <p:nvSpPr>
          <p:cNvPr id="4" name="ZoneTexte 3">
            <a:extLst>
              <a:ext uri="{FF2B5EF4-FFF2-40B4-BE49-F238E27FC236}">
                <a16:creationId xmlns:a16="http://schemas.microsoft.com/office/drawing/2014/main" id="{EA3EDE54-6645-CB1B-E5C6-8FE92DB32D0E}"/>
              </a:ext>
            </a:extLst>
          </p:cNvPr>
          <p:cNvSpPr txBox="1"/>
          <p:nvPr/>
        </p:nvSpPr>
        <p:spPr>
          <a:xfrm>
            <a:off x="3810000" y="4791075"/>
            <a:ext cx="8382000"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Le lac </a:t>
            </a:r>
            <a:r>
              <a:rPr lang="fr-FR" sz="2000" b="1" dirty="0" err="1">
                <a:solidFill>
                  <a:schemeClr val="bg1"/>
                </a:solidFill>
              </a:rPr>
              <a:t>Sherburne</a:t>
            </a:r>
            <a:r>
              <a:rPr lang="fr-FR" sz="2000" b="1" dirty="0">
                <a:solidFill>
                  <a:schemeClr val="bg1"/>
                </a:solidFill>
              </a:rPr>
              <a:t>, Montana, États-Unis.</a:t>
            </a:r>
          </a:p>
        </p:txBody>
      </p:sp>
    </p:spTree>
    <p:extLst>
      <p:ext uri="{BB962C8B-B14F-4D97-AF65-F5344CB8AC3E}">
        <p14:creationId xmlns:p14="http://schemas.microsoft.com/office/powerpoint/2010/main" val="1585228355"/>
      </p:ext>
    </p:extLst>
  </p:cSld>
  <p:clrMapOvr>
    <a:masterClrMapping/>
  </p:clrMapOvr>
  <mc:AlternateContent xmlns:mc="http://schemas.openxmlformats.org/markup-compatibility/2006">
    <mc:Choice xmlns:p14="http://schemas.microsoft.com/office/powerpoint/2010/main" Requires="p14">
      <p:transition spd="slow" p14:dur="5000" advClick="0" advTm="16000">
        <p14:switch dir="r"/>
      </p:transition>
    </mc:Choice>
    <mc:Fallback>
      <p:transition spd="slow" advClick="0" advTm="16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extérieur, mammifère, debout&#10;&#10;Description générée automatiquement">
            <a:extLst>
              <a:ext uri="{FF2B5EF4-FFF2-40B4-BE49-F238E27FC236}">
                <a16:creationId xmlns:a16="http://schemas.microsoft.com/office/drawing/2014/main" id="{3719E3A2-7F19-84E6-513A-CDE22FB7D23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51080" y="600075"/>
            <a:ext cx="8194390" cy="5657850"/>
          </a:xfrm>
          <a:prstGeom prst="rect">
            <a:avLst/>
          </a:prstGeom>
        </p:spPr>
      </p:pic>
      <p:sp>
        <p:nvSpPr>
          <p:cNvPr id="4" name="ZoneTexte 3">
            <a:extLst>
              <a:ext uri="{FF2B5EF4-FFF2-40B4-BE49-F238E27FC236}">
                <a16:creationId xmlns:a16="http://schemas.microsoft.com/office/drawing/2014/main" id="{E4F727B9-425A-EF31-E680-108FF610D01E}"/>
              </a:ext>
            </a:extLst>
          </p:cNvPr>
          <p:cNvSpPr txBox="1"/>
          <p:nvPr/>
        </p:nvSpPr>
        <p:spPr>
          <a:xfrm>
            <a:off x="9555020" y="3049221"/>
            <a:ext cx="2322655" cy="2246769"/>
          </a:xfrm>
          <a:prstGeom prst="rect">
            <a:avLst/>
          </a:prstGeom>
          <a:noFill/>
        </p:spPr>
        <p:txBody>
          <a:bodyPr wrap="square" rtlCol="0">
            <a:spAutoFit/>
          </a:bodyPr>
          <a:lstStyle/>
          <a:p>
            <a:r>
              <a:rPr lang="fr-FR" sz="2000" b="1" dirty="0">
                <a:solidFill>
                  <a:schemeClr val="bg1"/>
                </a:solidFill>
              </a:rPr>
              <a:t>Une femelle orignal broutant pour les plantes aquatiques dans le parc national de Grand </a:t>
            </a:r>
            <a:r>
              <a:rPr lang="fr-FR" sz="2000" b="1" dirty="0" err="1">
                <a:solidFill>
                  <a:schemeClr val="bg1"/>
                </a:solidFill>
              </a:rPr>
              <a:t>Teton</a:t>
            </a:r>
            <a:r>
              <a:rPr lang="fr-FR" sz="2000" b="1" dirty="0">
                <a:solidFill>
                  <a:schemeClr val="bg1"/>
                </a:solidFill>
              </a:rPr>
              <a:t> , Wyoming, États-Unis</a:t>
            </a:r>
          </a:p>
        </p:txBody>
      </p:sp>
    </p:spTree>
    <p:extLst>
      <p:ext uri="{BB962C8B-B14F-4D97-AF65-F5344CB8AC3E}">
        <p14:creationId xmlns:p14="http://schemas.microsoft.com/office/powerpoint/2010/main" val="518660193"/>
      </p:ext>
    </p:extLst>
  </p:cSld>
  <p:clrMapOvr>
    <a:masterClrMapping/>
  </p:clrMapOvr>
  <mc:AlternateContent xmlns:mc="http://schemas.openxmlformats.org/markup-compatibility/2006">
    <mc:Choice xmlns:p14="http://schemas.microsoft.com/office/powerpoint/2010/main" Requires="p14">
      <p:transition spd="slow" p14:dur="5000" advClick="0" advTm="16000">
        <p14:switch dir="r"/>
      </p:transition>
    </mc:Choice>
    <mc:Fallback>
      <p:transition spd="slow" advClick="0" advTm="16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4C565E6F-85DD-0699-E1F4-CA18C832F35C}"/>
              </a:ext>
            </a:extLst>
          </p:cNvPr>
          <p:cNvSpPr txBox="1"/>
          <p:nvPr/>
        </p:nvSpPr>
        <p:spPr>
          <a:xfrm>
            <a:off x="2781300" y="2400300"/>
            <a:ext cx="8715375" cy="523220"/>
          </a:xfrm>
          <a:prstGeom prst="rect">
            <a:avLst/>
          </a:prstGeom>
          <a:noFill/>
        </p:spPr>
        <p:txBody>
          <a:bodyPr wrap="square" rtlCol="0">
            <a:spAutoFit/>
          </a:bodyPr>
          <a:lstStyle/>
          <a:p>
            <a:r>
              <a:rPr lang="fr-FR" sz="2800" b="1" dirty="0">
                <a:solidFill>
                  <a:schemeClr val="bg1"/>
                </a:solidFill>
              </a:rPr>
              <a:t>Lorient Vous A Proposer Le Parc Yellowstone </a:t>
            </a:r>
          </a:p>
        </p:txBody>
      </p:sp>
      <p:sp>
        <p:nvSpPr>
          <p:cNvPr id="4" name="ZoneTexte 3">
            <a:extLst>
              <a:ext uri="{FF2B5EF4-FFF2-40B4-BE49-F238E27FC236}">
                <a16:creationId xmlns:a16="http://schemas.microsoft.com/office/drawing/2014/main" id="{06A3A038-0F11-9178-BED9-F698523337BD}"/>
              </a:ext>
            </a:extLst>
          </p:cNvPr>
          <p:cNvSpPr txBox="1"/>
          <p:nvPr/>
        </p:nvSpPr>
        <p:spPr>
          <a:xfrm>
            <a:off x="4181475" y="2923520"/>
            <a:ext cx="7743825" cy="523220"/>
          </a:xfrm>
          <a:prstGeom prst="rect">
            <a:avLst/>
          </a:prstGeom>
          <a:noFill/>
        </p:spPr>
        <p:txBody>
          <a:bodyPr wrap="square" rtlCol="0">
            <a:spAutoFit/>
          </a:bodyPr>
          <a:lstStyle/>
          <a:p>
            <a:r>
              <a:rPr lang="fr-FR" sz="2800" b="1" dirty="0">
                <a:solidFill>
                  <a:schemeClr val="bg1"/>
                </a:solidFill>
              </a:rPr>
              <a:t>Les Images Et le Son Du net</a:t>
            </a:r>
          </a:p>
        </p:txBody>
      </p:sp>
      <p:sp>
        <p:nvSpPr>
          <p:cNvPr id="6" name="ZoneTexte 5">
            <a:extLst>
              <a:ext uri="{FF2B5EF4-FFF2-40B4-BE49-F238E27FC236}">
                <a16:creationId xmlns:a16="http://schemas.microsoft.com/office/drawing/2014/main" id="{18E6882E-2266-4319-D5E7-C6CCDE8B58EB}"/>
              </a:ext>
            </a:extLst>
          </p:cNvPr>
          <p:cNvSpPr txBox="1"/>
          <p:nvPr/>
        </p:nvSpPr>
        <p:spPr>
          <a:xfrm>
            <a:off x="5610225" y="3386465"/>
            <a:ext cx="5886450" cy="523220"/>
          </a:xfrm>
          <a:prstGeom prst="rect">
            <a:avLst/>
          </a:prstGeom>
          <a:noFill/>
        </p:spPr>
        <p:txBody>
          <a:bodyPr wrap="square" rtlCol="0">
            <a:spAutoFit/>
          </a:bodyPr>
          <a:lstStyle/>
          <a:p>
            <a:r>
              <a:rPr lang="fr-FR" sz="2800" b="1" dirty="0">
                <a:solidFill>
                  <a:schemeClr val="bg1"/>
                </a:solidFill>
              </a:rPr>
              <a:t>Daniel</a:t>
            </a:r>
          </a:p>
        </p:txBody>
      </p:sp>
    </p:spTree>
    <p:extLst>
      <p:ext uri="{BB962C8B-B14F-4D97-AF65-F5344CB8AC3E}">
        <p14:creationId xmlns:p14="http://schemas.microsoft.com/office/powerpoint/2010/main" val="1487256561"/>
      </p:ext>
    </p:extLst>
  </p:cSld>
  <p:clrMapOvr>
    <a:masterClrMapping/>
  </p:clrMapOvr>
  <mc:AlternateContent xmlns:mc="http://schemas.openxmlformats.org/markup-compatibility/2006">
    <mc:Choice xmlns:p14="http://schemas.microsoft.com/office/powerpoint/2010/main" Requires="p14">
      <p:transition spd="slow" p14:dur="5000" advClick="0" advTm="16000">
        <p14:switch dir="r"/>
      </p:transition>
    </mc:Choice>
    <mc:Fallback>
      <p:transition spd="slow" advClick="0" advTm="16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TotalTime>
  <Words>515</Words>
  <Application>Microsoft Office PowerPoint</Application>
  <PresentationFormat>Grand écran</PresentationFormat>
  <Paragraphs>49</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2</cp:revision>
  <dcterms:created xsi:type="dcterms:W3CDTF">2022-12-15T07:42:08Z</dcterms:created>
  <dcterms:modified xsi:type="dcterms:W3CDTF">2022-12-15T09:15:55Z</dcterms:modified>
</cp:coreProperties>
</file>