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65" r:id="rId4"/>
    <p:sldId id="262" r:id="rId5"/>
    <p:sldId id="272" r:id="rId6"/>
    <p:sldId id="257" r:id="rId7"/>
    <p:sldId id="258" r:id="rId8"/>
    <p:sldId id="259" r:id="rId9"/>
    <p:sldId id="264" r:id="rId10"/>
    <p:sldId id="261" r:id="rId11"/>
    <p:sldId id="266" r:id="rId12"/>
    <p:sldId id="267" r:id="rId13"/>
    <p:sldId id="268" r:id="rId14"/>
    <p:sldId id="269" r:id="rId15"/>
    <p:sldId id="270" r:id="rId16"/>
    <p:sldId id="279" r:id="rId17"/>
    <p:sldId id="283" r:id="rId18"/>
    <p:sldId id="281" r:id="rId19"/>
    <p:sldId id="271" r:id="rId20"/>
    <p:sldId id="282" r:id="rId21"/>
    <p:sldId id="280" r:id="rId22"/>
    <p:sldId id="273" r:id="rId23"/>
    <p:sldId id="275" r:id="rId24"/>
    <p:sldId id="276" r:id="rId25"/>
    <p:sldId id="274" r:id="rId26"/>
    <p:sldId id="277" r:id="rId27"/>
    <p:sldId id="278" r:id="rId28"/>
    <p:sldId id="285"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bJFuDW+j+kcus49RcMe8g==" hashData="u0Ev1ATqtPEJjAa7LstJG3rEz5l2S4pUEeo9I1kj4ZDILdJpAq6QLfJOniwboMJn4lQkg89W+tT6XlZvnyQ4X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7D41EA-DCA7-4DD3-9F50-4E62E22ACB33}" v="93" dt="2022-12-14T05:58:22.6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58" autoAdjust="0"/>
    <p:restoredTop sz="94660"/>
  </p:normalViewPr>
  <p:slideViewPr>
    <p:cSldViewPr snapToGrid="0">
      <p:cViewPr varScale="1">
        <p:scale>
          <a:sx n="100" d="100"/>
          <a:sy n="100" d="100"/>
        </p:scale>
        <p:origin x="1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6C0AC3A0-E6B6-4DC8-8E82-81E89E2870EE}"/>
    <pc:docChg chg="delSld modSld modMainMaster">
      <pc:chgData name="Daniel Moulac" userId="c676f658d14a72be" providerId="LiveId" clId="{6C0AC3A0-E6B6-4DC8-8E82-81E89E2870EE}" dt="2022-12-14T06:28:18.311" v="50"/>
      <pc:docMkLst>
        <pc:docMk/>
      </pc:docMkLst>
      <pc:sldChg chg="modTransition">
        <pc:chgData name="Daniel Moulac" userId="c676f658d14a72be" providerId="LiveId" clId="{6C0AC3A0-E6B6-4DC8-8E82-81E89E2870EE}" dt="2022-12-14T06:28:18.311" v="50"/>
        <pc:sldMkLst>
          <pc:docMk/>
          <pc:sldMk cId="294822658" sldId="256"/>
        </pc:sldMkLst>
      </pc:sldChg>
      <pc:sldChg chg="modTransition">
        <pc:chgData name="Daniel Moulac" userId="c676f658d14a72be" providerId="LiveId" clId="{6C0AC3A0-E6B6-4DC8-8E82-81E89E2870EE}" dt="2022-12-14T06:28:11.422" v="49"/>
        <pc:sldMkLst>
          <pc:docMk/>
          <pc:sldMk cId="1923237316" sldId="257"/>
        </pc:sldMkLst>
      </pc:sldChg>
      <pc:sldChg chg="modTransition">
        <pc:chgData name="Daniel Moulac" userId="c676f658d14a72be" providerId="LiveId" clId="{6C0AC3A0-E6B6-4DC8-8E82-81E89E2870EE}" dt="2022-12-14T06:28:11.422" v="49"/>
        <pc:sldMkLst>
          <pc:docMk/>
          <pc:sldMk cId="1313630510" sldId="258"/>
        </pc:sldMkLst>
      </pc:sldChg>
      <pc:sldChg chg="modTransition">
        <pc:chgData name="Daniel Moulac" userId="c676f658d14a72be" providerId="LiveId" clId="{6C0AC3A0-E6B6-4DC8-8E82-81E89E2870EE}" dt="2022-12-14T06:28:11.422" v="49"/>
        <pc:sldMkLst>
          <pc:docMk/>
          <pc:sldMk cId="3284180179" sldId="259"/>
        </pc:sldMkLst>
      </pc:sldChg>
      <pc:sldChg chg="del">
        <pc:chgData name="Daniel Moulac" userId="c676f658d14a72be" providerId="LiveId" clId="{6C0AC3A0-E6B6-4DC8-8E82-81E89E2870EE}" dt="2022-12-14T06:14:25.181" v="0" actId="2696"/>
        <pc:sldMkLst>
          <pc:docMk/>
          <pc:sldMk cId="4273214307" sldId="260"/>
        </pc:sldMkLst>
      </pc:sldChg>
      <pc:sldChg chg="modTransition">
        <pc:chgData name="Daniel Moulac" userId="c676f658d14a72be" providerId="LiveId" clId="{6C0AC3A0-E6B6-4DC8-8E82-81E89E2870EE}" dt="2022-12-14T06:28:11.422" v="49"/>
        <pc:sldMkLst>
          <pc:docMk/>
          <pc:sldMk cId="1045148279" sldId="261"/>
        </pc:sldMkLst>
      </pc:sldChg>
      <pc:sldChg chg="modTransition">
        <pc:chgData name="Daniel Moulac" userId="c676f658d14a72be" providerId="LiveId" clId="{6C0AC3A0-E6B6-4DC8-8E82-81E89E2870EE}" dt="2022-12-14T06:28:11.422" v="49"/>
        <pc:sldMkLst>
          <pc:docMk/>
          <pc:sldMk cId="2783198541" sldId="262"/>
        </pc:sldMkLst>
      </pc:sldChg>
      <pc:sldChg chg="del">
        <pc:chgData name="Daniel Moulac" userId="c676f658d14a72be" providerId="LiveId" clId="{6C0AC3A0-E6B6-4DC8-8E82-81E89E2870EE}" dt="2022-12-14T06:14:46.651" v="1" actId="2696"/>
        <pc:sldMkLst>
          <pc:docMk/>
          <pc:sldMk cId="242304511" sldId="263"/>
        </pc:sldMkLst>
      </pc:sldChg>
      <pc:sldChg chg="modTransition">
        <pc:chgData name="Daniel Moulac" userId="c676f658d14a72be" providerId="LiveId" clId="{6C0AC3A0-E6B6-4DC8-8E82-81E89E2870EE}" dt="2022-12-14T06:28:11.422" v="49"/>
        <pc:sldMkLst>
          <pc:docMk/>
          <pc:sldMk cId="3050142873" sldId="264"/>
        </pc:sldMkLst>
      </pc:sldChg>
      <pc:sldChg chg="modTransition">
        <pc:chgData name="Daniel Moulac" userId="c676f658d14a72be" providerId="LiveId" clId="{6C0AC3A0-E6B6-4DC8-8E82-81E89E2870EE}" dt="2022-12-14T06:28:11.422" v="49"/>
        <pc:sldMkLst>
          <pc:docMk/>
          <pc:sldMk cId="591233669" sldId="265"/>
        </pc:sldMkLst>
      </pc:sldChg>
      <pc:sldChg chg="modTransition">
        <pc:chgData name="Daniel Moulac" userId="c676f658d14a72be" providerId="LiveId" clId="{6C0AC3A0-E6B6-4DC8-8E82-81E89E2870EE}" dt="2022-12-14T06:28:11.422" v="49"/>
        <pc:sldMkLst>
          <pc:docMk/>
          <pc:sldMk cId="3132315088" sldId="266"/>
        </pc:sldMkLst>
      </pc:sldChg>
      <pc:sldChg chg="modTransition">
        <pc:chgData name="Daniel Moulac" userId="c676f658d14a72be" providerId="LiveId" clId="{6C0AC3A0-E6B6-4DC8-8E82-81E89E2870EE}" dt="2022-12-14T06:28:11.422" v="49"/>
        <pc:sldMkLst>
          <pc:docMk/>
          <pc:sldMk cId="768057954" sldId="267"/>
        </pc:sldMkLst>
      </pc:sldChg>
      <pc:sldChg chg="modTransition">
        <pc:chgData name="Daniel Moulac" userId="c676f658d14a72be" providerId="LiveId" clId="{6C0AC3A0-E6B6-4DC8-8E82-81E89E2870EE}" dt="2022-12-14T06:28:11.422" v="49"/>
        <pc:sldMkLst>
          <pc:docMk/>
          <pc:sldMk cId="2852527081" sldId="268"/>
        </pc:sldMkLst>
      </pc:sldChg>
      <pc:sldChg chg="modTransition">
        <pc:chgData name="Daniel Moulac" userId="c676f658d14a72be" providerId="LiveId" clId="{6C0AC3A0-E6B6-4DC8-8E82-81E89E2870EE}" dt="2022-12-14T06:28:11.422" v="49"/>
        <pc:sldMkLst>
          <pc:docMk/>
          <pc:sldMk cId="1704915733" sldId="269"/>
        </pc:sldMkLst>
      </pc:sldChg>
      <pc:sldChg chg="modTransition">
        <pc:chgData name="Daniel Moulac" userId="c676f658d14a72be" providerId="LiveId" clId="{6C0AC3A0-E6B6-4DC8-8E82-81E89E2870EE}" dt="2022-12-14T06:28:11.422" v="49"/>
        <pc:sldMkLst>
          <pc:docMk/>
          <pc:sldMk cId="2359738167" sldId="270"/>
        </pc:sldMkLst>
      </pc:sldChg>
      <pc:sldChg chg="modTransition">
        <pc:chgData name="Daniel Moulac" userId="c676f658d14a72be" providerId="LiveId" clId="{6C0AC3A0-E6B6-4DC8-8E82-81E89E2870EE}" dt="2022-12-14T06:28:11.422" v="49"/>
        <pc:sldMkLst>
          <pc:docMk/>
          <pc:sldMk cId="4190478897" sldId="271"/>
        </pc:sldMkLst>
      </pc:sldChg>
      <pc:sldChg chg="modTransition">
        <pc:chgData name="Daniel Moulac" userId="c676f658d14a72be" providerId="LiveId" clId="{6C0AC3A0-E6B6-4DC8-8E82-81E89E2870EE}" dt="2022-12-14T06:28:11.422" v="49"/>
        <pc:sldMkLst>
          <pc:docMk/>
          <pc:sldMk cId="3283999119" sldId="272"/>
        </pc:sldMkLst>
      </pc:sldChg>
      <pc:sldChg chg="modTransition">
        <pc:chgData name="Daniel Moulac" userId="c676f658d14a72be" providerId="LiveId" clId="{6C0AC3A0-E6B6-4DC8-8E82-81E89E2870EE}" dt="2022-12-14T06:28:11.422" v="49"/>
        <pc:sldMkLst>
          <pc:docMk/>
          <pc:sldMk cId="3914021234" sldId="273"/>
        </pc:sldMkLst>
      </pc:sldChg>
      <pc:sldChg chg="modTransition">
        <pc:chgData name="Daniel Moulac" userId="c676f658d14a72be" providerId="LiveId" clId="{6C0AC3A0-E6B6-4DC8-8E82-81E89E2870EE}" dt="2022-12-14T06:28:11.422" v="49"/>
        <pc:sldMkLst>
          <pc:docMk/>
          <pc:sldMk cId="1826632218" sldId="274"/>
        </pc:sldMkLst>
      </pc:sldChg>
      <pc:sldChg chg="modTransition">
        <pc:chgData name="Daniel Moulac" userId="c676f658d14a72be" providerId="LiveId" clId="{6C0AC3A0-E6B6-4DC8-8E82-81E89E2870EE}" dt="2022-12-14T06:28:11.422" v="49"/>
        <pc:sldMkLst>
          <pc:docMk/>
          <pc:sldMk cId="1137587931" sldId="275"/>
        </pc:sldMkLst>
      </pc:sldChg>
      <pc:sldChg chg="modTransition">
        <pc:chgData name="Daniel Moulac" userId="c676f658d14a72be" providerId="LiveId" clId="{6C0AC3A0-E6B6-4DC8-8E82-81E89E2870EE}" dt="2022-12-14T06:28:11.422" v="49"/>
        <pc:sldMkLst>
          <pc:docMk/>
          <pc:sldMk cId="551434709" sldId="276"/>
        </pc:sldMkLst>
      </pc:sldChg>
      <pc:sldChg chg="modTransition">
        <pc:chgData name="Daniel Moulac" userId="c676f658d14a72be" providerId="LiveId" clId="{6C0AC3A0-E6B6-4DC8-8E82-81E89E2870EE}" dt="2022-12-14T06:28:11.422" v="49"/>
        <pc:sldMkLst>
          <pc:docMk/>
          <pc:sldMk cId="1245408701" sldId="277"/>
        </pc:sldMkLst>
      </pc:sldChg>
      <pc:sldChg chg="modTransition">
        <pc:chgData name="Daniel Moulac" userId="c676f658d14a72be" providerId="LiveId" clId="{6C0AC3A0-E6B6-4DC8-8E82-81E89E2870EE}" dt="2022-12-14T06:28:11.422" v="49"/>
        <pc:sldMkLst>
          <pc:docMk/>
          <pc:sldMk cId="2575585747" sldId="278"/>
        </pc:sldMkLst>
      </pc:sldChg>
      <pc:sldChg chg="modTransition">
        <pc:chgData name="Daniel Moulac" userId="c676f658d14a72be" providerId="LiveId" clId="{6C0AC3A0-E6B6-4DC8-8E82-81E89E2870EE}" dt="2022-12-14T06:28:11.422" v="49"/>
        <pc:sldMkLst>
          <pc:docMk/>
          <pc:sldMk cId="3401864628" sldId="279"/>
        </pc:sldMkLst>
      </pc:sldChg>
      <pc:sldChg chg="modTransition">
        <pc:chgData name="Daniel Moulac" userId="c676f658d14a72be" providerId="LiveId" clId="{6C0AC3A0-E6B6-4DC8-8E82-81E89E2870EE}" dt="2022-12-14T06:28:11.422" v="49"/>
        <pc:sldMkLst>
          <pc:docMk/>
          <pc:sldMk cId="4281155713" sldId="280"/>
        </pc:sldMkLst>
      </pc:sldChg>
      <pc:sldChg chg="modTransition">
        <pc:chgData name="Daniel Moulac" userId="c676f658d14a72be" providerId="LiveId" clId="{6C0AC3A0-E6B6-4DC8-8E82-81E89E2870EE}" dt="2022-12-14T06:28:11.422" v="49"/>
        <pc:sldMkLst>
          <pc:docMk/>
          <pc:sldMk cId="3562189424" sldId="281"/>
        </pc:sldMkLst>
      </pc:sldChg>
      <pc:sldChg chg="modTransition">
        <pc:chgData name="Daniel Moulac" userId="c676f658d14a72be" providerId="LiveId" clId="{6C0AC3A0-E6B6-4DC8-8E82-81E89E2870EE}" dt="2022-12-14T06:28:11.422" v="49"/>
        <pc:sldMkLst>
          <pc:docMk/>
          <pc:sldMk cId="160455051" sldId="282"/>
        </pc:sldMkLst>
      </pc:sldChg>
      <pc:sldChg chg="modTransition">
        <pc:chgData name="Daniel Moulac" userId="c676f658d14a72be" providerId="LiveId" clId="{6C0AC3A0-E6B6-4DC8-8E82-81E89E2870EE}" dt="2022-12-14T06:28:11.422" v="49"/>
        <pc:sldMkLst>
          <pc:docMk/>
          <pc:sldMk cId="1234421910" sldId="283"/>
        </pc:sldMkLst>
      </pc:sldChg>
      <pc:sldChg chg="modTransition">
        <pc:chgData name="Daniel Moulac" userId="c676f658d14a72be" providerId="LiveId" clId="{6C0AC3A0-E6B6-4DC8-8E82-81E89E2870EE}" dt="2022-12-14T06:28:11.422" v="49"/>
        <pc:sldMkLst>
          <pc:docMk/>
          <pc:sldMk cId="780906276" sldId="284"/>
        </pc:sldMkLst>
      </pc:sldChg>
      <pc:sldChg chg="modTransition">
        <pc:chgData name="Daniel Moulac" userId="c676f658d14a72be" providerId="LiveId" clId="{6C0AC3A0-E6B6-4DC8-8E82-81E89E2870EE}" dt="2022-12-14T06:28:11.422" v="49"/>
        <pc:sldMkLst>
          <pc:docMk/>
          <pc:sldMk cId="636839391" sldId="285"/>
        </pc:sldMkLst>
      </pc:sldChg>
      <pc:sldMasterChg chg="modTransition modSldLayout">
        <pc:chgData name="Daniel Moulac" userId="c676f658d14a72be" providerId="LiveId" clId="{6C0AC3A0-E6B6-4DC8-8E82-81E89E2870EE}" dt="2022-12-14T06:28:11.422" v="49"/>
        <pc:sldMasterMkLst>
          <pc:docMk/>
          <pc:sldMasterMk cId="3498319974" sldId="2147483648"/>
        </pc:sldMasterMkLst>
        <pc:sldLayoutChg chg="modTransition">
          <pc:chgData name="Daniel Moulac" userId="c676f658d14a72be" providerId="LiveId" clId="{6C0AC3A0-E6B6-4DC8-8E82-81E89E2870EE}" dt="2022-12-14T06:28:11.422" v="49"/>
          <pc:sldLayoutMkLst>
            <pc:docMk/>
            <pc:sldMasterMk cId="3498319974" sldId="2147483648"/>
            <pc:sldLayoutMk cId="1293153907" sldId="2147483649"/>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922253337" sldId="2147483650"/>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135320601" sldId="2147483651"/>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2273999468" sldId="2147483652"/>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2890567851" sldId="2147483653"/>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2028009924" sldId="2147483654"/>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3575402859" sldId="2147483655"/>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2152711228" sldId="2147483656"/>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3576259992" sldId="2147483657"/>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1589284662" sldId="2147483658"/>
          </pc:sldLayoutMkLst>
        </pc:sldLayoutChg>
        <pc:sldLayoutChg chg="modTransition">
          <pc:chgData name="Daniel Moulac" userId="c676f658d14a72be" providerId="LiveId" clId="{6C0AC3A0-E6B6-4DC8-8E82-81E89E2870EE}" dt="2022-12-14T06:28:11.422" v="49"/>
          <pc:sldLayoutMkLst>
            <pc:docMk/>
            <pc:sldMasterMk cId="3498319974" sldId="2147483648"/>
            <pc:sldLayoutMk cId="606783639"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86F8C2-0E20-20F3-8836-B05FDA89CBA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7D0EF38-C52E-17CC-07B5-7ACA7434B4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B4CA415-3D92-D745-60E4-00FFE0F15D2B}"/>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5" name="Espace réservé du pied de page 4">
            <a:extLst>
              <a:ext uri="{FF2B5EF4-FFF2-40B4-BE49-F238E27FC236}">
                <a16:creationId xmlns:a16="http://schemas.microsoft.com/office/drawing/2014/main" id="{81943FC4-86F3-0B34-EE30-95BA6B8A74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A2E32A0-4A5E-6671-2BD0-9067ED4B0B13}"/>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129315390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8EE1E7-9350-3926-0572-387EF4B3FFD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4F9807E-2ECF-D25D-02BF-358A8AB231A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968971E-9E4C-CF68-6586-9BBAC8DD741B}"/>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5" name="Espace réservé du pied de page 4">
            <a:extLst>
              <a:ext uri="{FF2B5EF4-FFF2-40B4-BE49-F238E27FC236}">
                <a16:creationId xmlns:a16="http://schemas.microsoft.com/office/drawing/2014/main" id="{67FB3B21-3241-CA75-208B-B2154C739D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A6EB3EB-125F-A1ED-D7DC-D8ACEAA07E59}"/>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92225333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DD12CD-31E4-1A10-6A1A-F4FD5D12CB9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33C55B4-DE7D-9336-1DDA-A145916470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174DC6C-55C6-0353-6BEF-568CFAEEC6AB}"/>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5" name="Espace réservé du pied de page 4">
            <a:extLst>
              <a:ext uri="{FF2B5EF4-FFF2-40B4-BE49-F238E27FC236}">
                <a16:creationId xmlns:a16="http://schemas.microsoft.com/office/drawing/2014/main" id="{EDEB092B-4171-C96A-BD1B-EEF92F46F6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AFC8AA-1EF8-6C35-2F06-0BEF98C4D299}"/>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13532060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531A15-9709-0497-F30B-FDF1E4B91B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507A3AD-EC78-B468-65A1-646CD4A4D7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9A408FA-4253-3FCC-47B8-876975B49D9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2EE9B31-D212-1384-F791-6D9D0E95B538}"/>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6" name="Espace réservé du pied de page 5">
            <a:extLst>
              <a:ext uri="{FF2B5EF4-FFF2-40B4-BE49-F238E27FC236}">
                <a16:creationId xmlns:a16="http://schemas.microsoft.com/office/drawing/2014/main" id="{BD49EFDF-1392-AD35-17FC-31E372417D7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B3C0D1D-83B1-8932-01BE-16630498E509}"/>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227399946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F4AE8A-4548-6F82-7094-24D498D9FDC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5E0C5A0-B7D8-2DD5-2DC8-D5D320D5EB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3BA35A3-D7B0-9699-6C92-C7BB0A0141C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DA35315-18AB-1285-C6E0-DF8BB4656C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106F053-EDE4-C90C-5327-7B320F5645B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76ECDFF-10B3-5D04-6989-863BCF863292}"/>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8" name="Espace réservé du pied de page 7">
            <a:extLst>
              <a:ext uri="{FF2B5EF4-FFF2-40B4-BE49-F238E27FC236}">
                <a16:creationId xmlns:a16="http://schemas.microsoft.com/office/drawing/2014/main" id="{2D050C70-ABE9-BE51-6D2A-890AD9F01AD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5400031-1270-3FEB-ED35-66D8D02CEDC8}"/>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289056785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AE964D-A825-A582-45E9-2A9802E9A9B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658FDA1-FF59-762C-E3E4-AE199352001A}"/>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4" name="Espace réservé du pied de page 3">
            <a:extLst>
              <a:ext uri="{FF2B5EF4-FFF2-40B4-BE49-F238E27FC236}">
                <a16:creationId xmlns:a16="http://schemas.microsoft.com/office/drawing/2014/main" id="{F0E95082-1FE3-3309-BEDC-B3E8C06C824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076E3F-93EE-9927-C2BD-66C8DF124716}"/>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2028009924"/>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A2D5379-6E3F-0DB0-319B-18C73972ACBC}"/>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3" name="Espace réservé du pied de page 2">
            <a:extLst>
              <a:ext uri="{FF2B5EF4-FFF2-40B4-BE49-F238E27FC236}">
                <a16:creationId xmlns:a16="http://schemas.microsoft.com/office/drawing/2014/main" id="{EB6D4667-0A08-C48D-6465-8AFC1F54F5C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49BFBE5-BB2C-8979-90E6-B7F07AC44AB9}"/>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357540285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D98C9E-68F4-E56D-9004-53C09FF0558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D4ED9E1-7A27-7158-8828-E3CD9B9A88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BA1F76D-C61B-9D48-0F4A-E7280E814C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E89C847-605D-103F-C010-24E05645870A}"/>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6" name="Espace réservé du pied de page 5">
            <a:extLst>
              <a:ext uri="{FF2B5EF4-FFF2-40B4-BE49-F238E27FC236}">
                <a16:creationId xmlns:a16="http://schemas.microsoft.com/office/drawing/2014/main" id="{E68173AB-8471-11B8-70FD-8B661C141F7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79F8428-5F6B-8128-9295-72CE9CCA4D75}"/>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215271122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D87FCE-56B3-067F-6F09-13BC98A2E6F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3A066FC-4D47-6C2E-7765-35EEE8C6D0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59FE04A-D1EC-2047-ACBA-9298A4F490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933AAE9-4432-ED89-7440-16B9BABAD8E5}"/>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6" name="Espace réservé du pied de page 5">
            <a:extLst>
              <a:ext uri="{FF2B5EF4-FFF2-40B4-BE49-F238E27FC236}">
                <a16:creationId xmlns:a16="http://schemas.microsoft.com/office/drawing/2014/main" id="{55312A98-DD4A-1BBF-EBD2-0E8C8F98322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4466B83-99D1-2E94-EAF0-9421E6404252}"/>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3576259992"/>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2B060A-0188-4888-8A05-55543DD6751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3897062-9CAE-DCC6-65F3-6E29D2D7BA2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AB41F6C-3AF9-6E56-17CF-7326207593E9}"/>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5" name="Espace réservé du pied de page 4">
            <a:extLst>
              <a:ext uri="{FF2B5EF4-FFF2-40B4-BE49-F238E27FC236}">
                <a16:creationId xmlns:a16="http://schemas.microsoft.com/office/drawing/2014/main" id="{B62274E8-A7A0-25F1-09AC-AF6DA4C6F7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BCDA5FC-3999-448F-B643-EE3FB3E28FEE}"/>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1589284662"/>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058954E-61A6-FFCA-4D0B-ACD8C440055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F301E13-535E-FD1C-989D-4285AB598DA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CBA1ECB-0570-90B4-6534-F48322E02C7B}"/>
              </a:ext>
            </a:extLst>
          </p:cNvPr>
          <p:cNvSpPr>
            <a:spLocks noGrp="1"/>
          </p:cNvSpPr>
          <p:nvPr>
            <p:ph type="dt" sz="half" idx="10"/>
          </p:nvPr>
        </p:nvSpPr>
        <p:spPr/>
        <p:txBody>
          <a:bodyPr/>
          <a:lstStyle/>
          <a:p>
            <a:fld id="{6B17D8DB-2AFF-4AD7-BC83-57066D399BB6}" type="datetimeFigureOut">
              <a:rPr lang="fr-FR" smtClean="0"/>
              <a:t>14/12/2022</a:t>
            </a:fld>
            <a:endParaRPr lang="fr-FR"/>
          </a:p>
        </p:txBody>
      </p:sp>
      <p:sp>
        <p:nvSpPr>
          <p:cNvPr id="5" name="Espace réservé du pied de page 4">
            <a:extLst>
              <a:ext uri="{FF2B5EF4-FFF2-40B4-BE49-F238E27FC236}">
                <a16:creationId xmlns:a16="http://schemas.microsoft.com/office/drawing/2014/main" id="{D8833724-D27B-8BA3-54C8-F8DBFD5DFF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FF6D03-3926-ABA3-8C4D-8498211303A5}"/>
              </a:ext>
            </a:extLst>
          </p:cNvPr>
          <p:cNvSpPr>
            <a:spLocks noGrp="1"/>
          </p:cNvSpPr>
          <p:nvPr>
            <p:ph type="sldNum" sz="quarter" idx="12"/>
          </p:nvPr>
        </p:nvSpPr>
        <p:spPr/>
        <p:txBody>
          <a:bodyPr/>
          <a:lstStyle/>
          <a:p>
            <a:fld id="{29F23D40-E4B1-4298-B695-99BA4AD393E2}" type="slidenum">
              <a:rPr lang="fr-FR" smtClean="0"/>
              <a:t>‹N°›</a:t>
            </a:fld>
            <a:endParaRPr lang="fr-FR"/>
          </a:p>
        </p:txBody>
      </p:sp>
    </p:spTree>
    <p:extLst>
      <p:ext uri="{BB962C8B-B14F-4D97-AF65-F5344CB8AC3E}">
        <p14:creationId xmlns:p14="http://schemas.microsoft.com/office/powerpoint/2010/main" val="60678363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9F2F15E-A0AA-99FF-97A2-05982DDBA4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0FA7109-A8B8-7E33-037F-D5A5D5A47E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945984-E6CA-A4AD-035A-681353B25E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17D8DB-2AFF-4AD7-BC83-57066D399BB6}" type="datetimeFigureOut">
              <a:rPr lang="fr-FR" smtClean="0"/>
              <a:t>14/12/2022</a:t>
            </a:fld>
            <a:endParaRPr lang="fr-FR"/>
          </a:p>
        </p:txBody>
      </p:sp>
      <p:sp>
        <p:nvSpPr>
          <p:cNvPr id="5" name="Espace réservé du pied de page 4">
            <a:extLst>
              <a:ext uri="{FF2B5EF4-FFF2-40B4-BE49-F238E27FC236}">
                <a16:creationId xmlns:a16="http://schemas.microsoft.com/office/drawing/2014/main" id="{9BDFE1E8-99E9-BF7A-4CC2-439DEAD920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160C0D1-3743-809C-B9FB-D7DD6FE043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F23D40-E4B1-4298-B695-99BA4AD393E2}" type="slidenum">
              <a:rPr lang="fr-FR" smtClean="0"/>
              <a:t>‹N°›</a:t>
            </a:fld>
            <a:endParaRPr lang="fr-FR"/>
          </a:p>
        </p:txBody>
      </p:sp>
    </p:spTree>
    <p:extLst>
      <p:ext uri="{BB962C8B-B14F-4D97-AF65-F5344CB8AC3E}">
        <p14:creationId xmlns:p14="http://schemas.microsoft.com/office/powerpoint/2010/main" val="3498319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extérieur, herbe, montagne&#10;&#10;Description générée automatiquement">
            <a:extLst>
              <a:ext uri="{FF2B5EF4-FFF2-40B4-BE49-F238E27FC236}">
                <a16:creationId xmlns:a16="http://schemas.microsoft.com/office/drawing/2014/main" id="{D17F68B5-51A6-4B04-B7E7-AE633CC1736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3117" y="627926"/>
            <a:ext cx="10425766" cy="5602147"/>
          </a:xfrm>
          <a:prstGeom prst="rect">
            <a:avLst/>
          </a:prstGeom>
        </p:spPr>
      </p:pic>
      <p:sp>
        <p:nvSpPr>
          <p:cNvPr id="6" name="ZoneTexte 5">
            <a:extLst>
              <a:ext uri="{FF2B5EF4-FFF2-40B4-BE49-F238E27FC236}">
                <a16:creationId xmlns:a16="http://schemas.microsoft.com/office/drawing/2014/main" id="{035130F2-5CB4-D1F4-A763-07D14836DF20}"/>
              </a:ext>
            </a:extLst>
          </p:cNvPr>
          <p:cNvSpPr txBox="1"/>
          <p:nvPr/>
        </p:nvSpPr>
        <p:spPr>
          <a:xfrm>
            <a:off x="3148313" y="6230073"/>
            <a:ext cx="7025833" cy="400110"/>
          </a:xfrm>
          <a:prstGeom prst="rect">
            <a:avLst/>
          </a:prstGeom>
          <a:noFill/>
        </p:spPr>
        <p:txBody>
          <a:bodyPr wrap="square" rtlCol="0">
            <a:spAutoFit/>
          </a:bodyPr>
          <a:lstStyle/>
          <a:p>
            <a:r>
              <a:rPr lang="fr-FR" sz="2000" b="1" dirty="0">
                <a:solidFill>
                  <a:schemeClr val="bg1"/>
                </a:solidFill>
              </a:rPr>
              <a:t>Vue de Bagan, capitale de la Birmanie de 1057 à 1287.</a:t>
            </a:r>
          </a:p>
        </p:txBody>
      </p:sp>
      <p:sp>
        <p:nvSpPr>
          <p:cNvPr id="7" name="ZoneTexte 6">
            <a:extLst>
              <a:ext uri="{FF2B5EF4-FFF2-40B4-BE49-F238E27FC236}">
                <a16:creationId xmlns:a16="http://schemas.microsoft.com/office/drawing/2014/main" id="{C492A7AC-2CB6-E966-5A8B-DEE2A2054421}"/>
              </a:ext>
            </a:extLst>
          </p:cNvPr>
          <p:cNvSpPr txBox="1"/>
          <p:nvPr/>
        </p:nvSpPr>
        <p:spPr>
          <a:xfrm>
            <a:off x="1470402" y="104706"/>
            <a:ext cx="9838481" cy="523220"/>
          </a:xfrm>
          <a:prstGeom prst="rect">
            <a:avLst/>
          </a:prstGeom>
          <a:noFill/>
        </p:spPr>
        <p:txBody>
          <a:bodyPr wrap="square" rtlCol="0">
            <a:spAutoFit/>
          </a:bodyPr>
          <a:lstStyle/>
          <a:p>
            <a:r>
              <a:rPr lang="fr-FR" sz="2800" b="1" dirty="0">
                <a:solidFill>
                  <a:schemeClr val="bg1"/>
                </a:solidFill>
              </a:rPr>
              <a:t>Lorient Vous Présente La Birmanie Les Bronzes De Myanmar</a:t>
            </a:r>
          </a:p>
        </p:txBody>
      </p:sp>
    </p:spTree>
    <p:extLst>
      <p:ext uri="{BB962C8B-B14F-4D97-AF65-F5344CB8AC3E}">
        <p14:creationId xmlns:p14="http://schemas.microsoft.com/office/powerpoint/2010/main" val="294822658"/>
      </p:ext>
    </p:extLst>
  </p:cSld>
  <p:clrMapOvr>
    <a:masterClrMapping/>
  </p:clrMapOvr>
  <mc:AlternateContent xmlns:mc="http://schemas.openxmlformats.org/markup-compatibility/2006">
    <mc:Choice xmlns:p14="http://schemas.microsoft.com/office/powerpoint/2010/main" Requires="p14">
      <p:transition spd="slow" p14:dur="5000" advClick="0" advTm="16000">
        <p:checker/>
        <p:sndAc>
          <p:stSnd loop="1">
            <p:snd r:embed="rId2" name="Voyage en Birmanie  Photos et musique de Denis Jouon.wav"/>
          </p:stSnd>
        </p:sndAc>
      </p:transition>
    </mc:Choice>
    <mc:Fallback>
      <p:transition spd="slow" advClick="0" advTm="16000">
        <p:checker/>
        <p:sndAc>
          <p:stSnd loop="1">
            <p:snd r:embed="rId2" name="Voyage en Birmanie  Photos et musique de Denis Jouo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BA6FC9-9BD3-312C-6CCA-07BF3E14A709}"/>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Birmanie partage ses 5 876 km de frontières terrestres avec la Chine (2 185 km), le Laos (235 km), la Thaïlande (1 800 km), le Bangladesh (193 km), et l'Inde (1 463 km).</a:t>
            </a:r>
          </a:p>
          <a:p>
            <a:pPr algn="ctr"/>
            <a:endPar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endParaRPr>
          </a:p>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C'est le plus vaste État d’Asie du Sud-Est continentale. Il est constitué d'une longue plaine centrale, où vit la majeure partie de la population et dont la partie la plus large ne dépasse pas 960 km. Cette plaine est bordée d'espaces montagneux, tels que la chaîne de l’Arakan, à l’ouest.</a:t>
            </a:r>
          </a:p>
        </p:txBody>
      </p:sp>
    </p:spTree>
    <p:extLst>
      <p:ext uri="{BB962C8B-B14F-4D97-AF65-F5344CB8AC3E}">
        <p14:creationId xmlns:p14="http://schemas.microsoft.com/office/powerpoint/2010/main" val="78090627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D78310C-DF9E-D612-3318-02FE60FEA3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0855" y="0"/>
            <a:ext cx="8410290" cy="6858000"/>
          </a:xfrm>
          <a:prstGeom prst="rect">
            <a:avLst/>
          </a:prstGeom>
        </p:spPr>
      </p:pic>
      <p:sp>
        <p:nvSpPr>
          <p:cNvPr id="4" name="ZoneTexte 3">
            <a:extLst>
              <a:ext uri="{FF2B5EF4-FFF2-40B4-BE49-F238E27FC236}">
                <a16:creationId xmlns:a16="http://schemas.microsoft.com/office/drawing/2014/main" id="{516FB07A-27DB-33DE-2180-2802E12ACE58}"/>
              </a:ext>
            </a:extLst>
          </p:cNvPr>
          <p:cNvSpPr txBox="1"/>
          <p:nvPr/>
        </p:nvSpPr>
        <p:spPr>
          <a:xfrm>
            <a:off x="10067925" y="3248025"/>
            <a:ext cx="2352675"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Blason</a:t>
            </a:r>
          </a:p>
        </p:txBody>
      </p:sp>
    </p:spTree>
    <p:extLst>
      <p:ext uri="{BB962C8B-B14F-4D97-AF65-F5344CB8AC3E}">
        <p14:creationId xmlns:p14="http://schemas.microsoft.com/office/powerpoint/2010/main" val="59123366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rte&#10;&#10;Description générée automatiquement">
            <a:extLst>
              <a:ext uri="{FF2B5EF4-FFF2-40B4-BE49-F238E27FC236}">
                <a16:creationId xmlns:a16="http://schemas.microsoft.com/office/drawing/2014/main" id="{0ADA35C8-CE90-BBEC-9CB0-1EBBFCBF2D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0535" y="0"/>
            <a:ext cx="3090929" cy="6858000"/>
          </a:xfrm>
          <a:prstGeom prst="rect">
            <a:avLst/>
          </a:prstGeom>
        </p:spPr>
      </p:pic>
      <p:sp>
        <p:nvSpPr>
          <p:cNvPr id="4" name="ZoneTexte 3">
            <a:extLst>
              <a:ext uri="{FF2B5EF4-FFF2-40B4-BE49-F238E27FC236}">
                <a16:creationId xmlns:a16="http://schemas.microsoft.com/office/drawing/2014/main" id="{9FDC19EA-9A27-8E13-095E-FCE36EE235CD}"/>
              </a:ext>
            </a:extLst>
          </p:cNvPr>
          <p:cNvSpPr txBox="1"/>
          <p:nvPr/>
        </p:nvSpPr>
        <p:spPr>
          <a:xfrm>
            <a:off x="1276350" y="5667375"/>
            <a:ext cx="4010025" cy="1015663"/>
          </a:xfrm>
          <a:prstGeom prst="rect">
            <a:avLst/>
          </a:prstGeom>
          <a:noFill/>
        </p:spPr>
        <p:txBody>
          <a:bodyPr wrap="square" rtlCol="0">
            <a:spAutoFit/>
          </a:bodyPr>
          <a:lstStyle/>
          <a:p>
            <a:r>
              <a:rPr lang="fr-FR" sz="2000" b="1" dirty="0">
                <a:solidFill>
                  <a:schemeClr val="bg1"/>
                </a:solidFill>
              </a:rPr>
              <a:t>Les quatorze divisions administratives de la Birmanie et leurs capitales (États et régions).</a:t>
            </a:r>
          </a:p>
        </p:txBody>
      </p:sp>
    </p:spTree>
    <p:extLst>
      <p:ext uri="{BB962C8B-B14F-4D97-AF65-F5344CB8AC3E}">
        <p14:creationId xmlns:p14="http://schemas.microsoft.com/office/powerpoint/2010/main" val="278319854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bâtiment, lieu de culte&#10;&#10;Description générée automatiquement">
            <a:extLst>
              <a:ext uri="{FF2B5EF4-FFF2-40B4-BE49-F238E27FC236}">
                <a16:creationId xmlns:a16="http://schemas.microsoft.com/office/drawing/2014/main" id="{F21B5BA5-274F-EC5E-E920-7535396E6B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1111" y="767643"/>
            <a:ext cx="9234311" cy="5317067"/>
          </a:xfrm>
          <a:prstGeom prst="rect">
            <a:avLst/>
          </a:prstGeom>
        </p:spPr>
      </p:pic>
      <p:sp>
        <p:nvSpPr>
          <p:cNvPr id="4" name="ZoneTexte 3">
            <a:extLst>
              <a:ext uri="{FF2B5EF4-FFF2-40B4-BE49-F238E27FC236}">
                <a16:creationId xmlns:a16="http://schemas.microsoft.com/office/drawing/2014/main" id="{03FBA332-3353-A987-8D7C-5A5247BC3E34}"/>
              </a:ext>
            </a:extLst>
          </p:cNvPr>
          <p:cNvSpPr txBox="1"/>
          <p:nvPr/>
        </p:nvSpPr>
        <p:spPr>
          <a:xfrm>
            <a:off x="2980267" y="6084710"/>
            <a:ext cx="7360355" cy="400110"/>
          </a:xfrm>
          <a:prstGeom prst="rect">
            <a:avLst/>
          </a:prstGeom>
          <a:noFill/>
        </p:spPr>
        <p:txBody>
          <a:bodyPr wrap="square" rtlCol="0">
            <a:spAutoFit/>
          </a:bodyPr>
          <a:lstStyle/>
          <a:p>
            <a:r>
              <a:rPr lang="fr-FR" sz="2000" b="1" dirty="0">
                <a:solidFill>
                  <a:schemeClr val="bg1"/>
                </a:solidFill>
              </a:rPr>
              <a:t>Entrée sud de la pagode Shwedagon, Yangon, Myanmar</a:t>
            </a:r>
          </a:p>
        </p:txBody>
      </p:sp>
    </p:spTree>
    <p:extLst>
      <p:ext uri="{BB962C8B-B14F-4D97-AF65-F5344CB8AC3E}">
        <p14:creationId xmlns:p14="http://schemas.microsoft.com/office/powerpoint/2010/main" val="328399911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xtérieur, bâtiment, lieu de culte, temple&#10;&#10;Description générée automatiquement">
            <a:extLst>
              <a:ext uri="{FF2B5EF4-FFF2-40B4-BE49-F238E27FC236}">
                <a16:creationId xmlns:a16="http://schemas.microsoft.com/office/drawing/2014/main" id="{2B970B96-4EE5-6CB6-2E66-4E78C2CB11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6659" y="500605"/>
            <a:ext cx="8242479" cy="5856790"/>
          </a:xfrm>
          <a:prstGeom prst="rect">
            <a:avLst/>
          </a:prstGeom>
        </p:spPr>
      </p:pic>
      <p:sp>
        <p:nvSpPr>
          <p:cNvPr id="6" name="ZoneTexte 5">
            <a:extLst>
              <a:ext uri="{FF2B5EF4-FFF2-40B4-BE49-F238E27FC236}">
                <a16:creationId xmlns:a16="http://schemas.microsoft.com/office/drawing/2014/main" id="{8993CBD7-8148-A88E-D23A-EF0E8E7A6E73}"/>
              </a:ext>
            </a:extLst>
          </p:cNvPr>
          <p:cNvSpPr txBox="1"/>
          <p:nvPr/>
        </p:nvSpPr>
        <p:spPr>
          <a:xfrm>
            <a:off x="9349138" y="2963119"/>
            <a:ext cx="2735484" cy="1938992"/>
          </a:xfrm>
          <a:prstGeom prst="rect">
            <a:avLst/>
          </a:prstGeom>
          <a:noFill/>
        </p:spPr>
        <p:txBody>
          <a:bodyPr wrap="square" rtlCol="0">
            <a:spAutoFit/>
          </a:bodyPr>
          <a:lstStyle/>
          <a:p>
            <a:r>
              <a:rPr lang="fr-FR" sz="2000" b="1" dirty="0">
                <a:solidFill>
                  <a:schemeClr val="bg1"/>
                </a:solidFill>
              </a:rPr>
              <a:t>Lithographie britannique de 1825 : la pagode Shwedagon de Rangoun, durant la première guerre </a:t>
            </a:r>
            <a:r>
              <a:rPr lang="fr-FR" sz="2000" b="1" dirty="0" err="1">
                <a:solidFill>
                  <a:schemeClr val="bg1"/>
                </a:solidFill>
              </a:rPr>
              <a:t>anglo-birmane</a:t>
            </a:r>
            <a:r>
              <a:rPr lang="fr-FR" sz="2000" b="1" dirty="0">
                <a:solidFill>
                  <a:schemeClr val="bg1"/>
                </a:solidFill>
              </a:rPr>
              <a:t>.</a:t>
            </a:r>
          </a:p>
        </p:txBody>
      </p:sp>
    </p:spTree>
    <p:extLst>
      <p:ext uri="{BB962C8B-B14F-4D97-AF65-F5344CB8AC3E}">
        <p14:creationId xmlns:p14="http://schemas.microsoft.com/office/powerpoint/2010/main" val="1923237316"/>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personne, vieux&#10;&#10;Description générée automatiquement">
            <a:extLst>
              <a:ext uri="{FF2B5EF4-FFF2-40B4-BE49-F238E27FC236}">
                <a16:creationId xmlns:a16="http://schemas.microsoft.com/office/drawing/2014/main" id="{535666C4-B936-CF7C-632B-31192CC72D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26643" y="208344"/>
            <a:ext cx="5185458" cy="6493398"/>
          </a:xfrm>
          <a:prstGeom prst="rect">
            <a:avLst/>
          </a:prstGeom>
        </p:spPr>
      </p:pic>
      <p:sp>
        <p:nvSpPr>
          <p:cNvPr id="4" name="ZoneTexte 3">
            <a:extLst>
              <a:ext uri="{FF2B5EF4-FFF2-40B4-BE49-F238E27FC236}">
                <a16:creationId xmlns:a16="http://schemas.microsoft.com/office/drawing/2014/main" id="{D89DE390-505B-AB04-92E2-1EEC0F5E912C}"/>
              </a:ext>
            </a:extLst>
          </p:cNvPr>
          <p:cNvSpPr txBox="1"/>
          <p:nvPr/>
        </p:nvSpPr>
        <p:spPr>
          <a:xfrm>
            <a:off x="2010137" y="4213185"/>
            <a:ext cx="4085863" cy="400110"/>
          </a:xfrm>
          <a:prstGeom prst="rect">
            <a:avLst/>
          </a:prstGeom>
          <a:noFill/>
        </p:spPr>
        <p:txBody>
          <a:bodyPr wrap="square" rtlCol="0">
            <a:spAutoFit/>
          </a:bodyPr>
          <a:lstStyle/>
          <a:p>
            <a:r>
              <a:rPr lang="fr-FR" sz="2000" b="1" dirty="0">
                <a:solidFill>
                  <a:schemeClr val="bg1"/>
                </a:solidFill>
              </a:rPr>
              <a:t>Tatouage birman, 1912</a:t>
            </a:r>
            <a:r>
              <a:rPr lang="fr-FR" dirty="0">
                <a:solidFill>
                  <a:schemeClr val="bg1"/>
                </a:solidFill>
              </a:rPr>
              <a:t>.</a:t>
            </a:r>
          </a:p>
        </p:txBody>
      </p:sp>
    </p:spTree>
    <p:extLst>
      <p:ext uri="{BB962C8B-B14F-4D97-AF65-F5344CB8AC3E}">
        <p14:creationId xmlns:p14="http://schemas.microsoft.com/office/powerpoint/2010/main" val="1313630510"/>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homme, pierre&#10;&#10;Description générée automatiquement">
            <a:extLst>
              <a:ext uri="{FF2B5EF4-FFF2-40B4-BE49-F238E27FC236}">
                <a16:creationId xmlns:a16="http://schemas.microsoft.com/office/drawing/2014/main" id="{09B30758-DCF3-D7A9-11DD-07D94B7944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0618" y="199663"/>
            <a:ext cx="6074217" cy="6458673"/>
          </a:xfrm>
          <a:prstGeom prst="rect">
            <a:avLst/>
          </a:prstGeom>
        </p:spPr>
      </p:pic>
      <p:sp>
        <p:nvSpPr>
          <p:cNvPr id="4" name="ZoneTexte 3">
            <a:extLst>
              <a:ext uri="{FF2B5EF4-FFF2-40B4-BE49-F238E27FC236}">
                <a16:creationId xmlns:a16="http://schemas.microsoft.com/office/drawing/2014/main" id="{BB4EAF21-CF39-F929-62B8-C262A027275A}"/>
              </a:ext>
            </a:extLst>
          </p:cNvPr>
          <p:cNvSpPr txBox="1"/>
          <p:nvPr/>
        </p:nvSpPr>
        <p:spPr>
          <a:xfrm>
            <a:off x="7477245" y="3761772"/>
            <a:ext cx="4340506" cy="1292662"/>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Les membres du Sangha bouddhiste sont vénérés à travers l'ensemble de la Birmanie</a:t>
            </a:r>
            <a:r>
              <a:rPr lang="fr-FR" dirty="0">
                <a:solidFill>
                  <a:schemeClr val="bg1"/>
                </a:solidFill>
              </a:rPr>
              <a:t>.</a:t>
            </a:r>
          </a:p>
        </p:txBody>
      </p:sp>
    </p:spTree>
    <p:extLst>
      <p:ext uri="{BB962C8B-B14F-4D97-AF65-F5344CB8AC3E}">
        <p14:creationId xmlns:p14="http://schemas.microsoft.com/office/powerpoint/2010/main" val="328418017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pierre, vieux&#10;&#10;Description générée automatiquement">
            <a:extLst>
              <a:ext uri="{FF2B5EF4-FFF2-40B4-BE49-F238E27FC236}">
                <a16:creationId xmlns:a16="http://schemas.microsoft.com/office/drawing/2014/main" id="{D6BC9D66-C46E-56B5-B73F-0C8A7CA731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300" y="600074"/>
            <a:ext cx="11201400" cy="5657851"/>
          </a:xfrm>
          <a:prstGeom prst="rect">
            <a:avLst/>
          </a:prstGeom>
        </p:spPr>
      </p:pic>
      <p:sp>
        <p:nvSpPr>
          <p:cNvPr id="4" name="ZoneTexte 3">
            <a:extLst>
              <a:ext uri="{FF2B5EF4-FFF2-40B4-BE49-F238E27FC236}">
                <a16:creationId xmlns:a16="http://schemas.microsoft.com/office/drawing/2014/main" id="{97C4FD17-0AA1-74C9-BF26-E21EFCB41D6F}"/>
              </a:ext>
            </a:extLst>
          </p:cNvPr>
          <p:cNvSpPr txBox="1"/>
          <p:nvPr/>
        </p:nvSpPr>
        <p:spPr>
          <a:xfrm>
            <a:off x="4400550" y="6181725"/>
            <a:ext cx="7867650" cy="400110"/>
          </a:xfrm>
          <a:prstGeom prst="rect">
            <a:avLst/>
          </a:prstGeom>
          <a:noFill/>
        </p:spPr>
        <p:txBody>
          <a:bodyPr wrap="square" rtlCol="0">
            <a:spAutoFit/>
          </a:bodyPr>
          <a:lstStyle/>
          <a:p>
            <a:r>
              <a:rPr lang="fr-FR" sz="2000" b="1" dirty="0">
                <a:solidFill>
                  <a:schemeClr val="bg1"/>
                </a:solidFill>
              </a:rPr>
              <a:t>Monastère d'</a:t>
            </a:r>
            <a:r>
              <a:rPr lang="fr-FR" sz="2000" b="1" dirty="0" err="1">
                <a:solidFill>
                  <a:schemeClr val="bg1"/>
                </a:solidFill>
              </a:rPr>
              <a:t>Innwa</a:t>
            </a:r>
            <a:r>
              <a:rPr lang="fr-FR" sz="2000" b="1" dirty="0">
                <a:solidFill>
                  <a:schemeClr val="bg1"/>
                </a:solidFill>
              </a:rPr>
              <a:t>.</a:t>
            </a:r>
          </a:p>
        </p:txBody>
      </p:sp>
    </p:spTree>
    <p:extLst>
      <p:ext uri="{BB962C8B-B14F-4D97-AF65-F5344CB8AC3E}">
        <p14:creationId xmlns:p14="http://schemas.microsoft.com/office/powerpoint/2010/main" val="3050142873"/>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able&#10;&#10;Description générée automatiquement">
            <a:extLst>
              <a:ext uri="{FF2B5EF4-FFF2-40B4-BE49-F238E27FC236}">
                <a16:creationId xmlns:a16="http://schemas.microsoft.com/office/drawing/2014/main" id="{A7BEBE5C-F674-CE04-2FA2-85DEB97B8C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4427" y="170727"/>
            <a:ext cx="5193506" cy="6516546"/>
          </a:xfrm>
          <a:prstGeom prst="rect">
            <a:avLst/>
          </a:prstGeom>
        </p:spPr>
      </p:pic>
      <p:sp>
        <p:nvSpPr>
          <p:cNvPr id="6" name="ZoneTexte 5">
            <a:extLst>
              <a:ext uri="{FF2B5EF4-FFF2-40B4-BE49-F238E27FC236}">
                <a16:creationId xmlns:a16="http://schemas.microsoft.com/office/drawing/2014/main" id="{D9473A78-C136-2B93-0051-143593D01986}"/>
              </a:ext>
            </a:extLst>
          </p:cNvPr>
          <p:cNvSpPr txBox="1"/>
          <p:nvPr/>
        </p:nvSpPr>
        <p:spPr>
          <a:xfrm>
            <a:off x="1365813" y="4815068"/>
            <a:ext cx="3970116" cy="707886"/>
          </a:xfrm>
          <a:prstGeom prst="rect">
            <a:avLst/>
          </a:prstGeom>
          <a:noFill/>
        </p:spPr>
        <p:txBody>
          <a:bodyPr wrap="square" rtlCol="0">
            <a:spAutoFit/>
          </a:bodyPr>
          <a:lstStyle/>
          <a:p>
            <a:r>
              <a:rPr lang="fr-FR" sz="2000" b="1" dirty="0">
                <a:solidFill>
                  <a:schemeClr val="bg1"/>
                </a:solidFill>
                <a:latin typeface="Aharoni" panose="020B0604020202020204" pitchFamily="2" charset="-79"/>
                <a:cs typeface="Aharoni" panose="020B0604020202020204" pitchFamily="2" charset="-79"/>
              </a:rPr>
              <a:t>LE GRAND DÉPART DU PRINCE SIDDHARTHA</a:t>
            </a:r>
          </a:p>
        </p:txBody>
      </p:sp>
    </p:spTree>
    <p:extLst>
      <p:ext uri="{BB962C8B-B14F-4D97-AF65-F5344CB8AC3E}">
        <p14:creationId xmlns:p14="http://schemas.microsoft.com/office/powerpoint/2010/main" val="104514827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E0990DA-9A20-CB72-A1B0-A12059AED953}"/>
              </a:ext>
            </a:extLst>
          </p:cNvPr>
          <p:cNvPicPr>
            <a:picLocks noChangeAspect="1"/>
          </p:cNvPicPr>
          <p:nvPr/>
        </p:nvPicPr>
        <p:blipFill>
          <a:blip r:embed="rId2"/>
          <a:stretch>
            <a:fillRect/>
          </a:stretch>
        </p:blipFill>
        <p:spPr>
          <a:xfrm>
            <a:off x="1800225" y="785812"/>
            <a:ext cx="8324850" cy="5286375"/>
          </a:xfrm>
          <a:prstGeom prst="rect">
            <a:avLst/>
          </a:prstGeom>
        </p:spPr>
      </p:pic>
    </p:spTree>
    <p:extLst>
      <p:ext uri="{BB962C8B-B14F-4D97-AF65-F5344CB8AC3E}">
        <p14:creationId xmlns:p14="http://schemas.microsoft.com/office/powerpoint/2010/main" val="313231508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47178C6-17D1-1ED7-0923-FCD0152470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6915" y="142874"/>
            <a:ext cx="4789170" cy="6524625"/>
          </a:xfrm>
          <a:prstGeom prst="rect">
            <a:avLst/>
          </a:prstGeom>
        </p:spPr>
      </p:pic>
      <p:sp>
        <p:nvSpPr>
          <p:cNvPr id="6" name="ZoneTexte 5">
            <a:extLst>
              <a:ext uri="{FF2B5EF4-FFF2-40B4-BE49-F238E27FC236}">
                <a16:creationId xmlns:a16="http://schemas.microsoft.com/office/drawing/2014/main" id="{61E79E2E-8C99-A15C-0A82-FD547A1C33C7}"/>
              </a:ext>
            </a:extLst>
          </p:cNvPr>
          <p:cNvSpPr txBox="1"/>
          <p:nvPr/>
        </p:nvSpPr>
        <p:spPr>
          <a:xfrm>
            <a:off x="6995160" y="4114799"/>
            <a:ext cx="4034790" cy="1015663"/>
          </a:xfrm>
          <a:prstGeom prst="rect">
            <a:avLst/>
          </a:prstGeom>
          <a:noFill/>
        </p:spPr>
        <p:txBody>
          <a:bodyPr wrap="square" rtlCol="0">
            <a:spAutoFit/>
          </a:bodyPr>
          <a:lstStyle/>
          <a:p>
            <a:r>
              <a:rPr lang="fr-FR" sz="2000" b="1" dirty="0">
                <a:solidFill>
                  <a:schemeClr val="bg1"/>
                </a:solidFill>
              </a:rPr>
              <a:t>Birmanie Ou Thaïlande, Premier Tiers Du XXème Siècle, Statue Bouddha Sous Le Naga.</a:t>
            </a:r>
          </a:p>
        </p:txBody>
      </p:sp>
    </p:spTree>
    <p:extLst>
      <p:ext uri="{BB962C8B-B14F-4D97-AF65-F5344CB8AC3E}">
        <p14:creationId xmlns:p14="http://schemas.microsoft.com/office/powerpoint/2010/main" val="768057954"/>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9829C05-4929-4698-22D5-E1426D3E75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5814" y="100012"/>
            <a:ext cx="4898571" cy="6657975"/>
          </a:xfrm>
          <a:prstGeom prst="rect">
            <a:avLst/>
          </a:prstGeom>
        </p:spPr>
      </p:pic>
      <p:sp>
        <p:nvSpPr>
          <p:cNvPr id="7" name="ZoneTexte 6">
            <a:extLst>
              <a:ext uri="{FF2B5EF4-FFF2-40B4-BE49-F238E27FC236}">
                <a16:creationId xmlns:a16="http://schemas.microsoft.com/office/drawing/2014/main" id="{51F3253A-B8D1-CB83-B62E-4DF5ADE9BB65}"/>
              </a:ext>
            </a:extLst>
          </p:cNvPr>
          <p:cNvSpPr txBox="1"/>
          <p:nvPr/>
        </p:nvSpPr>
        <p:spPr>
          <a:xfrm>
            <a:off x="447675" y="4524375"/>
            <a:ext cx="3495675" cy="1015663"/>
          </a:xfrm>
          <a:prstGeom prst="rect">
            <a:avLst/>
          </a:prstGeom>
          <a:noFill/>
        </p:spPr>
        <p:txBody>
          <a:bodyPr wrap="square" rtlCol="0">
            <a:spAutoFit/>
          </a:bodyPr>
          <a:lstStyle/>
          <a:p>
            <a:r>
              <a:rPr lang="fr-FR" sz="2000" b="1" dirty="0">
                <a:solidFill>
                  <a:schemeClr val="bg1"/>
                </a:solidFill>
              </a:rPr>
              <a:t>STATUETTE DE MOINE EN BRONZE, Birmanie, XVIIe-XVIIIe</a:t>
            </a:r>
          </a:p>
        </p:txBody>
      </p:sp>
    </p:spTree>
    <p:extLst>
      <p:ext uri="{BB962C8B-B14F-4D97-AF65-F5344CB8AC3E}">
        <p14:creationId xmlns:p14="http://schemas.microsoft.com/office/powerpoint/2010/main" val="285252708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sombre&#10;&#10;Description générée automatiquement">
            <a:extLst>
              <a:ext uri="{FF2B5EF4-FFF2-40B4-BE49-F238E27FC236}">
                <a16:creationId xmlns:a16="http://schemas.microsoft.com/office/drawing/2014/main" id="{18E70314-59B3-CF6A-0867-CFE67F54D4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6192" y="123824"/>
            <a:ext cx="5486400" cy="6610351"/>
          </a:xfrm>
          <a:prstGeom prst="rect">
            <a:avLst/>
          </a:prstGeom>
        </p:spPr>
      </p:pic>
      <p:sp>
        <p:nvSpPr>
          <p:cNvPr id="5" name="ZoneTexte 4">
            <a:extLst>
              <a:ext uri="{FF2B5EF4-FFF2-40B4-BE49-F238E27FC236}">
                <a16:creationId xmlns:a16="http://schemas.microsoft.com/office/drawing/2014/main" id="{E797AFAE-0A3F-6A34-AA92-B1FA261DEAA8}"/>
              </a:ext>
            </a:extLst>
          </p:cNvPr>
          <p:cNvSpPr txBox="1"/>
          <p:nvPr/>
        </p:nvSpPr>
        <p:spPr>
          <a:xfrm>
            <a:off x="7845778" y="4075289"/>
            <a:ext cx="3149601" cy="707886"/>
          </a:xfrm>
          <a:prstGeom prst="rect">
            <a:avLst/>
          </a:prstGeom>
          <a:noFill/>
        </p:spPr>
        <p:txBody>
          <a:bodyPr wrap="square" rtlCol="0">
            <a:spAutoFit/>
          </a:bodyPr>
          <a:lstStyle/>
          <a:p>
            <a:r>
              <a:rPr lang="fr-FR" sz="2000" b="1" dirty="0">
                <a:solidFill>
                  <a:schemeClr val="bg1"/>
                </a:solidFill>
              </a:rPr>
              <a:t>Birmanie - Bouddha Laque Rouge Et Or</a:t>
            </a:r>
          </a:p>
        </p:txBody>
      </p:sp>
    </p:spTree>
    <p:extLst>
      <p:ext uri="{BB962C8B-B14F-4D97-AF65-F5344CB8AC3E}">
        <p14:creationId xmlns:p14="http://schemas.microsoft.com/office/powerpoint/2010/main" val="1704915733"/>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29C35DA-7B17-E9B1-367D-F7D6E6C107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83111" y="90311"/>
            <a:ext cx="4343400" cy="6479822"/>
          </a:xfrm>
          <a:prstGeom prst="rect">
            <a:avLst/>
          </a:prstGeom>
        </p:spPr>
      </p:pic>
    </p:spTree>
    <p:extLst>
      <p:ext uri="{BB962C8B-B14F-4D97-AF65-F5344CB8AC3E}">
        <p14:creationId xmlns:p14="http://schemas.microsoft.com/office/powerpoint/2010/main" val="235973816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gasin&#10;&#10;Description générée automatiquement">
            <a:extLst>
              <a:ext uri="{FF2B5EF4-FFF2-40B4-BE49-F238E27FC236}">
                <a16:creationId xmlns:a16="http://schemas.microsoft.com/office/drawing/2014/main" id="{D27FFEF3-79CB-3763-A802-1DAE743CB6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59658" y="730955"/>
            <a:ext cx="9672683" cy="5396089"/>
          </a:xfrm>
          <a:prstGeom prst="rect">
            <a:avLst/>
          </a:prstGeom>
        </p:spPr>
      </p:pic>
      <p:sp>
        <p:nvSpPr>
          <p:cNvPr id="4" name="ZoneTexte 3">
            <a:extLst>
              <a:ext uri="{FF2B5EF4-FFF2-40B4-BE49-F238E27FC236}">
                <a16:creationId xmlns:a16="http://schemas.microsoft.com/office/drawing/2014/main" id="{899B74FC-13F9-3582-4011-2C4BFA55BF78}"/>
              </a:ext>
            </a:extLst>
          </p:cNvPr>
          <p:cNvSpPr txBox="1"/>
          <p:nvPr/>
        </p:nvSpPr>
        <p:spPr>
          <a:xfrm>
            <a:off x="2630311" y="6127044"/>
            <a:ext cx="7586133" cy="400110"/>
          </a:xfrm>
          <a:prstGeom prst="rect">
            <a:avLst/>
          </a:prstGeom>
          <a:noFill/>
        </p:spPr>
        <p:txBody>
          <a:bodyPr wrap="square" rtlCol="0">
            <a:spAutoFit/>
          </a:bodyPr>
          <a:lstStyle/>
          <a:p>
            <a:r>
              <a:rPr lang="fr-FR" sz="2000" b="1" dirty="0">
                <a:solidFill>
                  <a:schemeClr val="bg1"/>
                </a:solidFill>
              </a:rPr>
              <a:t>Bouddha représente la spiritualité et le développement personnel</a:t>
            </a:r>
          </a:p>
        </p:txBody>
      </p:sp>
    </p:spTree>
    <p:extLst>
      <p:ext uri="{BB962C8B-B14F-4D97-AF65-F5344CB8AC3E}">
        <p14:creationId xmlns:p14="http://schemas.microsoft.com/office/powerpoint/2010/main" val="340186462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ante&#10;&#10;Description générée automatiquement">
            <a:extLst>
              <a:ext uri="{FF2B5EF4-FFF2-40B4-BE49-F238E27FC236}">
                <a16:creationId xmlns:a16="http://schemas.microsoft.com/office/drawing/2014/main" id="{18B9FD7F-2619-45B0-A767-75483E5D41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76890" y="132644"/>
            <a:ext cx="4612636" cy="6592711"/>
          </a:xfrm>
          <a:prstGeom prst="rect">
            <a:avLst/>
          </a:prstGeom>
        </p:spPr>
      </p:pic>
      <p:sp>
        <p:nvSpPr>
          <p:cNvPr id="7" name="ZoneTexte 6">
            <a:extLst>
              <a:ext uri="{FF2B5EF4-FFF2-40B4-BE49-F238E27FC236}">
                <a16:creationId xmlns:a16="http://schemas.microsoft.com/office/drawing/2014/main" id="{CB6D3F0B-7720-2694-68BE-9BC2A80C09A0}"/>
              </a:ext>
            </a:extLst>
          </p:cNvPr>
          <p:cNvSpPr txBox="1"/>
          <p:nvPr/>
        </p:nvSpPr>
        <p:spPr>
          <a:xfrm>
            <a:off x="316089" y="4255348"/>
            <a:ext cx="3668889" cy="1323439"/>
          </a:xfrm>
          <a:prstGeom prst="rect">
            <a:avLst/>
          </a:prstGeom>
          <a:noFill/>
        </p:spPr>
        <p:txBody>
          <a:bodyPr wrap="square" rtlCol="0">
            <a:spAutoFit/>
          </a:bodyPr>
          <a:lstStyle/>
          <a:p>
            <a:r>
              <a:rPr lang="fr-FR" sz="2000" b="1" dirty="0">
                <a:solidFill>
                  <a:schemeClr val="bg1"/>
                </a:solidFill>
              </a:rPr>
              <a:t>Un aspect très inhabituel du Bouddha debout,</a:t>
            </a:r>
          </a:p>
          <a:p>
            <a:r>
              <a:rPr lang="fr-FR" sz="2000" b="1" dirty="0">
                <a:solidFill>
                  <a:schemeClr val="bg1"/>
                </a:solidFill>
              </a:rPr>
              <a:t>portant une boule de cristal dans une de ses mains !</a:t>
            </a:r>
          </a:p>
        </p:txBody>
      </p:sp>
    </p:spTree>
    <p:extLst>
      <p:ext uri="{BB962C8B-B14F-4D97-AF65-F5344CB8AC3E}">
        <p14:creationId xmlns:p14="http://schemas.microsoft.com/office/powerpoint/2010/main" val="1234421910"/>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CC249B0-04F6-4795-C511-E2719FC940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867" y="838947"/>
            <a:ext cx="9448800" cy="5180106"/>
          </a:xfrm>
          <a:prstGeom prst="rect">
            <a:avLst/>
          </a:prstGeom>
        </p:spPr>
      </p:pic>
      <p:sp>
        <p:nvSpPr>
          <p:cNvPr id="4" name="ZoneTexte 3">
            <a:extLst>
              <a:ext uri="{FF2B5EF4-FFF2-40B4-BE49-F238E27FC236}">
                <a16:creationId xmlns:a16="http://schemas.microsoft.com/office/drawing/2014/main" id="{B529902F-697C-5832-C54D-D0E0A978E903}"/>
              </a:ext>
            </a:extLst>
          </p:cNvPr>
          <p:cNvSpPr txBox="1"/>
          <p:nvPr/>
        </p:nvSpPr>
        <p:spPr>
          <a:xfrm>
            <a:off x="9849555" y="1690062"/>
            <a:ext cx="2054578" cy="3170099"/>
          </a:xfrm>
          <a:prstGeom prst="rect">
            <a:avLst/>
          </a:prstGeom>
          <a:noFill/>
        </p:spPr>
        <p:txBody>
          <a:bodyPr wrap="square" rtlCol="0">
            <a:spAutoFit/>
          </a:bodyPr>
          <a:lstStyle/>
          <a:p>
            <a:r>
              <a:rPr lang="fr-FR" sz="2000" b="1" dirty="0">
                <a:solidFill>
                  <a:schemeClr val="bg1"/>
                </a:solidFill>
              </a:rPr>
              <a:t>Posture du Bouddha couché Bouddha attend son passage de la vie à la mort, qui est considérée comme une simple transition vers un état d'être différent.</a:t>
            </a:r>
          </a:p>
        </p:txBody>
      </p:sp>
    </p:spTree>
    <p:extLst>
      <p:ext uri="{BB962C8B-B14F-4D97-AF65-F5344CB8AC3E}">
        <p14:creationId xmlns:p14="http://schemas.microsoft.com/office/powerpoint/2010/main" val="3562189424"/>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BB1D780-2550-9E36-4757-A37D6928BB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47937" y="881062"/>
            <a:ext cx="7096125" cy="5095875"/>
          </a:xfrm>
          <a:prstGeom prst="rect">
            <a:avLst/>
          </a:prstGeom>
        </p:spPr>
      </p:pic>
    </p:spTree>
    <p:extLst>
      <p:ext uri="{BB962C8B-B14F-4D97-AF65-F5344CB8AC3E}">
        <p14:creationId xmlns:p14="http://schemas.microsoft.com/office/powerpoint/2010/main" val="419047889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10;&#10;Description générée automatiquement">
            <a:extLst>
              <a:ext uri="{FF2B5EF4-FFF2-40B4-BE49-F238E27FC236}">
                <a16:creationId xmlns:a16="http://schemas.microsoft.com/office/drawing/2014/main" id="{94E349B1-47D0-15EA-39C4-D9AB41F4DD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2000" y="115711"/>
            <a:ext cx="4334933" cy="6626578"/>
          </a:xfrm>
          <a:prstGeom prst="rect">
            <a:avLst/>
          </a:prstGeom>
        </p:spPr>
      </p:pic>
      <p:sp>
        <p:nvSpPr>
          <p:cNvPr id="4" name="ZoneTexte 3">
            <a:extLst>
              <a:ext uri="{FF2B5EF4-FFF2-40B4-BE49-F238E27FC236}">
                <a16:creationId xmlns:a16="http://schemas.microsoft.com/office/drawing/2014/main" id="{C1797160-D916-13A0-F951-1B66096B7518}"/>
              </a:ext>
            </a:extLst>
          </p:cNvPr>
          <p:cNvSpPr txBox="1"/>
          <p:nvPr/>
        </p:nvSpPr>
        <p:spPr>
          <a:xfrm>
            <a:off x="6502400" y="1498600"/>
            <a:ext cx="4809066" cy="4370427"/>
          </a:xfrm>
          <a:prstGeom prst="rect">
            <a:avLst/>
          </a:prstGeom>
          <a:noFill/>
        </p:spPr>
        <p:txBody>
          <a:bodyPr wrap="square" rtlCol="0">
            <a:spAutoFit/>
          </a:bodyPr>
          <a:lstStyle/>
          <a:p>
            <a:r>
              <a:rPr lang="fr-FR" dirty="0">
                <a:solidFill>
                  <a:schemeClr val="bg1"/>
                </a:solidFill>
              </a:rPr>
              <a:t>-</a:t>
            </a:r>
            <a:r>
              <a:rPr lang="fr-FR" sz="2000" b="1" dirty="0">
                <a:solidFill>
                  <a:schemeClr val="bg1"/>
                </a:solidFill>
              </a:rPr>
              <a:t> Bouddha debout avec la main droite levée au niveau du torse</a:t>
            </a:r>
          </a:p>
          <a:p>
            <a:r>
              <a:rPr lang="fr-FR" sz="2000" b="1" dirty="0">
                <a:solidFill>
                  <a:schemeClr val="bg1"/>
                </a:solidFill>
              </a:rPr>
              <a:t>et la main gauche le long du corps: Cette posture est la posture dite de Pacification,</a:t>
            </a:r>
          </a:p>
          <a:p>
            <a:r>
              <a:rPr lang="fr-FR" sz="2000" b="1" dirty="0">
                <a:solidFill>
                  <a:schemeClr val="bg1"/>
                </a:solidFill>
              </a:rPr>
              <a:t>elle rappelle une anecdote de la vie du Bouddha.</a:t>
            </a:r>
          </a:p>
          <a:p>
            <a:r>
              <a:rPr lang="fr-FR" sz="2000" b="1" dirty="0">
                <a:solidFill>
                  <a:schemeClr val="bg1"/>
                </a:solidFill>
              </a:rPr>
              <a:t>Un jour la famille de son père eut une violente altercation avec la famille de sa mère</a:t>
            </a:r>
          </a:p>
          <a:p>
            <a:r>
              <a:rPr lang="fr-FR" sz="2000" b="1" dirty="0">
                <a:solidFill>
                  <a:schemeClr val="bg1"/>
                </a:solidFill>
              </a:rPr>
              <a:t>au sujet de la façon de répartir l'eau de la rivière </a:t>
            </a:r>
            <a:r>
              <a:rPr lang="fr-FR" sz="2000" b="1" dirty="0" err="1">
                <a:solidFill>
                  <a:schemeClr val="bg1"/>
                </a:solidFill>
              </a:rPr>
              <a:t>Rohinee</a:t>
            </a:r>
            <a:r>
              <a:rPr lang="fr-FR" sz="2000" b="1" dirty="0">
                <a:solidFill>
                  <a:schemeClr val="bg1"/>
                </a:solidFill>
              </a:rPr>
              <a:t>, servant à irriguer les champs de riz. Le Bouddha les </a:t>
            </a:r>
            <a:r>
              <a:rPr lang="fr-FR" sz="2000" b="1" dirty="0" err="1">
                <a:solidFill>
                  <a:schemeClr val="bg1"/>
                </a:solidFill>
              </a:rPr>
              <a:t>convainqui</a:t>
            </a:r>
            <a:r>
              <a:rPr lang="fr-FR" sz="2000" b="1" dirty="0">
                <a:solidFill>
                  <a:schemeClr val="bg1"/>
                </a:solidFill>
              </a:rPr>
              <a:t> que la vie d'hommes était plus précieuse</a:t>
            </a:r>
          </a:p>
          <a:p>
            <a:r>
              <a:rPr lang="fr-FR" sz="2000" b="1" dirty="0">
                <a:solidFill>
                  <a:schemeClr val="bg1"/>
                </a:solidFill>
              </a:rPr>
              <a:t>que de l'eau et mis fin à la querelle</a:t>
            </a:r>
          </a:p>
        </p:txBody>
      </p:sp>
    </p:spTree>
    <p:extLst>
      <p:ext uri="{BB962C8B-B14F-4D97-AF65-F5344CB8AC3E}">
        <p14:creationId xmlns:p14="http://schemas.microsoft.com/office/powerpoint/2010/main" val="16045505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14E31D1-A3CA-F7F3-9417-A16CE0A82CA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0587"/>
            <a:ext cx="7620000" cy="5076825"/>
          </a:xfrm>
          <a:prstGeom prst="rect">
            <a:avLst/>
          </a:prstGeom>
        </p:spPr>
      </p:pic>
      <p:sp>
        <p:nvSpPr>
          <p:cNvPr id="4" name="ZoneTexte 3">
            <a:extLst>
              <a:ext uri="{FF2B5EF4-FFF2-40B4-BE49-F238E27FC236}">
                <a16:creationId xmlns:a16="http://schemas.microsoft.com/office/drawing/2014/main" id="{497B8062-C860-0D37-0A33-6A5C26ABA63B}"/>
              </a:ext>
            </a:extLst>
          </p:cNvPr>
          <p:cNvSpPr txBox="1"/>
          <p:nvPr/>
        </p:nvSpPr>
        <p:spPr>
          <a:xfrm>
            <a:off x="3127023" y="5967412"/>
            <a:ext cx="7145866" cy="400110"/>
          </a:xfrm>
          <a:prstGeom prst="rect">
            <a:avLst/>
          </a:prstGeom>
          <a:noFill/>
        </p:spPr>
        <p:txBody>
          <a:bodyPr wrap="square" rtlCol="0">
            <a:spAutoFit/>
          </a:bodyPr>
          <a:lstStyle/>
          <a:p>
            <a:r>
              <a:rPr lang="fr-FR" sz="2000" b="1" dirty="0">
                <a:solidFill>
                  <a:schemeClr val="bg1"/>
                </a:solidFill>
              </a:rPr>
              <a:t>Le Bouddha rieur est considéré comme un porte-bonheur,</a:t>
            </a:r>
          </a:p>
        </p:txBody>
      </p:sp>
    </p:spTree>
    <p:extLst>
      <p:ext uri="{BB962C8B-B14F-4D97-AF65-F5344CB8AC3E}">
        <p14:creationId xmlns:p14="http://schemas.microsoft.com/office/powerpoint/2010/main" val="4281155713"/>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extérieur, stupa&#10;&#10;Description générée automatiquement">
            <a:extLst>
              <a:ext uri="{FF2B5EF4-FFF2-40B4-BE49-F238E27FC236}">
                <a16:creationId xmlns:a16="http://schemas.microsoft.com/office/drawing/2014/main" id="{75DC27B6-4D60-80F1-87BA-91AB8B7328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96447" y="124178"/>
            <a:ext cx="5111909" cy="6604000"/>
          </a:xfrm>
          <a:prstGeom prst="rect">
            <a:avLst/>
          </a:prstGeom>
        </p:spPr>
      </p:pic>
      <p:sp>
        <p:nvSpPr>
          <p:cNvPr id="4" name="ZoneTexte 3">
            <a:extLst>
              <a:ext uri="{FF2B5EF4-FFF2-40B4-BE49-F238E27FC236}">
                <a16:creationId xmlns:a16="http://schemas.microsoft.com/office/drawing/2014/main" id="{53BAB382-A941-03DB-BD62-5404D703FC52}"/>
              </a:ext>
            </a:extLst>
          </p:cNvPr>
          <p:cNvSpPr txBox="1"/>
          <p:nvPr/>
        </p:nvSpPr>
        <p:spPr>
          <a:xfrm>
            <a:off x="3320891" y="4571999"/>
            <a:ext cx="3951111" cy="677108"/>
          </a:xfrm>
          <a:prstGeom prst="rect">
            <a:avLst/>
          </a:prstGeom>
          <a:noFill/>
        </p:spPr>
        <p:txBody>
          <a:bodyPr wrap="square" rtlCol="0">
            <a:spAutoFit/>
          </a:bodyPr>
          <a:lstStyle/>
          <a:p>
            <a:endParaRPr lang="fr-FR" dirty="0">
              <a:solidFill>
                <a:schemeClr val="bg1"/>
              </a:solidFill>
            </a:endParaRPr>
          </a:p>
          <a:p>
            <a:r>
              <a:rPr lang="fr-FR" sz="2000" dirty="0">
                <a:solidFill>
                  <a:schemeClr val="bg1"/>
                </a:solidFill>
              </a:rPr>
              <a:t>Le stûpa central</a:t>
            </a:r>
          </a:p>
        </p:txBody>
      </p:sp>
    </p:spTree>
    <p:extLst>
      <p:ext uri="{BB962C8B-B14F-4D97-AF65-F5344CB8AC3E}">
        <p14:creationId xmlns:p14="http://schemas.microsoft.com/office/powerpoint/2010/main" val="3914021234"/>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ciel, cité&#10;&#10;Description générée automatiquement">
            <a:extLst>
              <a:ext uri="{FF2B5EF4-FFF2-40B4-BE49-F238E27FC236}">
                <a16:creationId xmlns:a16="http://schemas.microsoft.com/office/drawing/2014/main" id="{9FA497BC-BB25-E6BC-C0A6-104164A719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622" y="725311"/>
            <a:ext cx="8782755" cy="5407377"/>
          </a:xfrm>
          <a:prstGeom prst="rect">
            <a:avLst/>
          </a:prstGeom>
        </p:spPr>
      </p:pic>
      <p:sp>
        <p:nvSpPr>
          <p:cNvPr id="4" name="ZoneTexte 3">
            <a:extLst>
              <a:ext uri="{FF2B5EF4-FFF2-40B4-BE49-F238E27FC236}">
                <a16:creationId xmlns:a16="http://schemas.microsoft.com/office/drawing/2014/main" id="{79E050AD-2169-92F7-B354-0FAFC7C9B222}"/>
              </a:ext>
            </a:extLst>
          </p:cNvPr>
          <p:cNvSpPr txBox="1"/>
          <p:nvPr/>
        </p:nvSpPr>
        <p:spPr>
          <a:xfrm>
            <a:off x="3273777" y="5843524"/>
            <a:ext cx="7326489"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Vue de la pagode au-dessus des toits de Rangoon</a:t>
            </a:r>
          </a:p>
        </p:txBody>
      </p:sp>
    </p:spTree>
    <p:extLst>
      <p:ext uri="{BB962C8B-B14F-4D97-AF65-F5344CB8AC3E}">
        <p14:creationId xmlns:p14="http://schemas.microsoft.com/office/powerpoint/2010/main" val="113758793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herbe, peinture&#10;&#10;Description générée automatiquement">
            <a:extLst>
              <a:ext uri="{FF2B5EF4-FFF2-40B4-BE49-F238E27FC236}">
                <a16:creationId xmlns:a16="http://schemas.microsoft.com/office/drawing/2014/main" id="{E9B9B9EA-A9A4-8FF8-041D-588D984A4C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7734" y="747888"/>
            <a:ext cx="9364134" cy="5362223"/>
          </a:xfrm>
          <a:prstGeom prst="rect">
            <a:avLst/>
          </a:prstGeom>
        </p:spPr>
      </p:pic>
      <p:sp>
        <p:nvSpPr>
          <p:cNvPr id="4" name="ZoneTexte 3">
            <a:extLst>
              <a:ext uri="{FF2B5EF4-FFF2-40B4-BE49-F238E27FC236}">
                <a16:creationId xmlns:a16="http://schemas.microsoft.com/office/drawing/2014/main" id="{73896C68-9869-0B0F-240A-D9EBBBB154CD}"/>
              </a:ext>
            </a:extLst>
          </p:cNvPr>
          <p:cNvSpPr txBox="1"/>
          <p:nvPr/>
        </p:nvSpPr>
        <p:spPr>
          <a:xfrm>
            <a:off x="3059289" y="6110111"/>
            <a:ext cx="8455377" cy="400110"/>
          </a:xfrm>
          <a:prstGeom prst="rect">
            <a:avLst/>
          </a:prstGeom>
          <a:noFill/>
        </p:spPr>
        <p:txBody>
          <a:bodyPr wrap="square" rtlCol="0">
            <a:spAutoFit/>
          </a:bodyPr>
          <a:lstStyle/>
          <a:p>
            <a:r>
              <a:rPr lang="fr-FR" sz="2000" b="1" dirty="0">
                <a:solidFill>
                  <a:schemeClr val="bg1"/>
                </a:solidFill>
              </a:rPr>
              <a:t>Les deux marchands reçoivent les cheveux de Bouddha</a:t>
            </a:r>
          </a:p>
        </p:txBody>
      </p:sp>
    </p:spTree>
    <p:extLst>
      <p:ext uri="{BB962C8B-B14F-4D97-AF65-F5344CB8AC3E}">
        <p14:creationId xmlns:p14="http://schemas.microsoft.com/office/powerpoint/2010/main" val="551434709"/>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arbre, route&#10;&#10;Description générée automatiquement">
            <a:extLst>
              <a:ext uri="{FF2B5EF4-FFF2-40B4-BE49-F238E27FC236}">
                <a16:creationId xmlns:a16="http://schemas.microsoft.com/office/drawing/2014/main" id="{81ABADF8-803C-0D44-F998-944AA9F61AC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34445" y="855133"/>
            <a:ext cx="8523110" cy="5147734"/>
          </a:xfrm>
          <a:prstGeom prst="rect">
            <a:avLst/>
          </a:prstGeom>
        </p:spPr>
      </p:pic>
      <p:sp>
        <p:nvSpPr>
          <p:cNvPr id="4" name="ZoneTexte 3">
            <a:extLst>
              <a:ext uri="{FF2B5EF4-FFF2-40B4-BE49-F238E27FC236}">
                <a16:creationId xmlns:a16="http://schemas.microsoft.com/office/drawing/2014/main" id="{73B82E8F-7E04-B597-435F-B954E81B5B83}"/>
              </a:ext>
            </a:extLst>
          </p:cNvPr>
          <p:cNvSpPr txBox="1"/>
          <p:nvPr/>
        </p:nvSpPr>
        <p:spPr>
          <a:xfrm>
            <a:off x="2223910" y="5799667"/>
            <a:ext cx="9177867"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Entrée sud de la pagode, encadrée de </a:t>
            </a:r>
            <a:r>
              <a:rPr lang="fr-FR" sz="2000" b="1" dirty="0" err="1">
                <a:solidFill>
                  <a:schemeClr val="bg1"/>
                </a:solidFill>
              </a:rPr>
              <a:t>chinthes</a:t>
            </a:r>
            <a:r>
              <a:rPr lang="fr-FR" sz="2000" b="1" dirty="0">
                <a:solidFill>
                  <a:schemeClr val="bg1"/>
                </a:solidFill>
              </a:rPr>
              <a:t> et surmontée d'un </a:t>
            </a:r>
            <a:r>
              <a:rPr lang="fr-FR" sz="2000" b="1" dirty="0" err="1">
                <a:solidFill>
                  <a:schemeClr val="bg1"/>
                </a:solidFill>
              </a:rPr>
              <a:t>pyatth</a:t>
            </a:r>
            <a:r>
              <a:rPr lang="fr-FR" dirty="0" err="1">
                <a:solidFill>
                  <a:schemeClr val="bg1"/>
                </a:solidFill>
              </a:rPr>
              <a:t>at</a:t>
            </a:r>
            <a:r>
              <a:rPr lang="fr-FR" dirty="0">
                <a:solidFill>
                  <a:schemeClr val="bg1"/>
                </a:solidFill>
              </a:rPr>
              <a:t>.</a:t>
            </a:r>
          </a:p>
        </p:txBody>
      </p:sp>
    </p:spTree>
    <p:extLst>
      <p:ext uri="{BB962C8B-B14F-4D97-AF65-F5344CB8AC3E}">
        <p14:creationId xmlns:p14="http://schemas.microsoft.com/office/powerpoint/2010/main" val="1826632218"/>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gens, cloche&#10;&#10;Description générée automatiquement">
            <a:extLst>
              <a:ext uri="{FF2B5EF4-FFF2-40B4-BE49-F238E27FC236}">
                <a16:creationId xmlns:a16="http://schemas.microsoft.com/office/drawing/2014/main" id="{778D01A4-D1CB-106E-CDEA-C02EFDB579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3450" y="124178"/>
            <a:ext cx="5143500" cy="6592711"/>
          </a:xfrm>
          <a:prstGeom prst="rect">
            <a:avLst/>
          </a:prstGeom>
        </p:spPr>
      </p:pic>
      <p:sp>
        <p:nvSpPr>
          <p:cNvPr id="4" name="ZoneTexte 3">
            <a:extLst>
              <a:ext uri="{FF2B5EF4-FFF2-40B4-BE49-F238E27FC236}">
                <a16:creationId xmlns:a16="http://schemas.microsoft.com/office/drawing/2014/main" id="{9DFFDAE1-115D-6720-AB18-E7A44A9A111C}"/>
              </a:ext>
            </a:extLst>
          </p:cNvPr>
          <p:cNvSpPr txBox="1"/>
          <p:nvPr/>
        </p:nvSpPr>
        <p:spPr>
          <a:xfrm>
            <a:off x="7473244" y="3996267"/>
            <a:ext cx="4504267" cy="677108"/>
          </a:xfrm>
          <a:prstGeom prst="rect">
            <a:avLst/>
          </a:prstGeom>
          <a:noFill/>
        </p:spPr>
        <p:txBody>
          <a:bodyPr wrap="square" rtlCol="0">
            <a:spAutoFit/>
          </a:bodyPr>
          <a:lstStyle/>
          <a:p>
            <a:endParaRPr lang="fr-FR" dirty="0">
              <a:solidFill>
                <a:schemeClr val="bg1"/>
              </a:solidFill>
            </a:endParaRPr>
          </a:p>
          <a:p>
            <a:r>
              <a:rPr lang="fr-FR" sz="2000" b="1" dirty="0">
                <a:solidFill>
                  <a:schemeClr val="bg1"/>
                </a:solidFill>
              </a:rPr>
              <a:t>Cloche</a:t>
            </a:r>
          </a:p>
        </p:txBody>
      </p:sp>
    </p:spTree>
    <p:extLst>
      <p:ext uri="{BB962C8B-B14F-4D97-AF65-F5344CB8AC3E}">
        <p14:creationId xmlns:p14="http://schemas.microsoft.com/office/powerpoint/2010/main" val="124540870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bâtiment, lieu de culte&#10;&#10;Description générée automatiquement">
            <a:extLst>
              <a:ext uri="{FF2B5EF4-FFF2-40B4-BE49-F238E27FC236}">
                <a16:creationId xmlns:a16="http://schemas.microsoft.com/office/drawing/2014/main" id="{7E91A49E-2EA2-A68F-27B5-017B454868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0587"/>
            <a:ext cx="7620000" cy="5076825"/>
          </a:xfrm>
          <a:prstGeom prst="rect">
            <a:avLst/>
          </a:prstGeom>
        </p:spPr>
      </p:pic>
      <p:sp>
        <p:nvSpPr>
          <p:cNvPr id="4" name="ZoneTexte 3">
            <a:extLst>
              <a:ext uri="{FF2B5EF4-FFF2-40B4-BE49-F238E27FC236}">
                <a16:creationId xmlns:a16="http://schemas.microsoft.com/office/drawing/2014/main" id="{E93CDCDC-8CCE-47F7-CA95-49393318EC30}"/>
              </a:ext>
            </a:extLst>
          </p:cNvPr>
          <p:cNvSpPr txBox="1"/>
          <p:nvPr/>
        </p:nvSpPr>
        <p:spPr>
          <a:xfrm>
            <a:off x="3578578" y="5746157"/>
            <a:ext cx="7089422" cy="707886"/>
          </a:xfrm>
          <a:prstGeom prst="rect">
            <a:avLst/>
          </a:prstGeom>
          <a:noFill/>
        </p:spPr>
        <p:txBody>
          <a:bodyPr wrap="square" rtlCol="0">
            <a:spAutoFit/>
          </a:bodyPr>
          <a:lstStyle/>
          <a:p>
            <a:endParaRPr lang="fr-FR" sz="2000" b="1" dirty="0">
              <a:solidFill>
                <a:schemeClr val="bg1"/>
              </a:solidFill>
            </a:endParaRPr>
          </a:p>
          <a:p>
            <a:r>
              <a:rPr lang="fr-FR" sz="2000" b="1" dirty="0">
                <a:solidFill>
                  <a:schemeClr val="bg1"/>
                </a:solidFill>
              </a:rPr>
              <a:t>Stûpa principal et pagode </a:t>
            </a:r>
            <a:r>
              <a:rPr lang="fr-FR" sz="2000" b="1" dirty="0" err="1">
                <a:solidFill>
                  <a:schemeClr val="bg1"/>
                </a:solidFill>
              </a:rPr>
              <a:t>Shinsawpu</a:t>
            </a:r>
            <a:r>
              <a:rPr lang="fr-FR" sz="2000" b="1" dirty="0">
                <a:solidFill>
                  <a:schemeClr val="bg1"/>
                </a:solidFill>
              </a:rPr>
              <a:t> (premier plan</a:t>
            </a:r>
            <a:r>
              <a:rPr lang="fr-FR" sz="2000" dirty="0">
                <a:solidFill>
                  <a:schemeClr val="bg1"/>
                </a:solidFill>
              </a:rPr>
              <a:t>)</a:t>
            </a:r>
          </a:p>
        </p:txBody>
      </p:sp>
    </p:spTree>
    <p:extLst>
      <p:ext uri="{BB962C8B-B14F-4D97-AF65-F5344CB8AC3E}">
        <p14:creationId xmlns:p14="http://schemas.microsoft.com/office/powerpoint/2010/main" val="2575585747"/>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1956E10-217D-6077-4C99-B1992BC19D32}"/>
              </a:ext>
            </a:extLst>
          </p:cNvPr>
          <p:cNvSpPr txBox="1"/>
          <p:nvPr/>
        </p:nvSpPr>
        <p:spPr>
          <a:xfrm>
            <a:off x="1381328" y="1926076"/>
            <a:ext cx="10184860" cy="523220"/>
          </a:xfrm>
          <a:prstGeom prst="rect">
            <a:avLst/>
          </a:prstGeom>
          <a:noFill/>
        </p:spPr>
        <p:txBody>
          <a:bodyPr wrap="square" rtlCol="0">
            <a:spAutoFit/>
          </a:bodyPr>
          <a:lstStyle/>
          <a:p>
            <a:r>
              <a:rPr lang="fr-FR" sz="2800" b="1" dirty="0">
                <a:solidFill>
                  <a:schemeClr val="bg1"/>
                </a:solidFill>
              </a:rPr>
              <a:t>Lorient Vous A Présenter La Birmanie les Bronzes De Myanmar</a:t>
            </a:r>
          </a:p>
        </p:txBody>
      </p:sp>
      <p:sp>
        <p:nvSpPr>
          <p:cNvPr id="3" name="ZoneTexte 2">
            <a:extLst>
              <a:ext uri="{FF2B5EF4-FFF2-40B4-BE49-F238E27FC236}">
                <a16:creationId xmlns:a16="http://schemas.microsoft.com/office/drawing/2014/main" id="{D18E2BCB-E4A9-17D6-E965-4ADF37723EA3}"/>
              </a:ext>
            </a:extLst>
          </p:cNvPr>
          <p:cNvSpPr txBox="1"/>
          <p:nvPr/>
        </p:nvSpPr>
        <p:spPr>
          <a:xfrm>
            <a:off x="3647873" y="2449296"/>
            <a:ext cx="7081736"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E976B675-461B-7478-A4A0-A85B732741CE}"/>
              </a:ext>
            </a:extLst>
          </p:cNvPr>
          <p:cNvSpPr txBox="1"/>
          <p:nvPr/>
        </p:nvSpPr>
        <p:spPr>
          <a:xfrm>
            <a:off x="5204297" y="2969010"/>
            <a:ext cx="4348264" cy="523220"/>
          </a:xfrm>
          <a:prstGeom prst="rect">
            <a:avLst/>
          </a:prstGeom>
          <a:noFill/>
        </p:spPr>
        <p:txBody>
          <a:bodyPr wrap="square" rtlCol="0">
            <a:spAutoFit/>
          </a:bodyPr>
          <a:lstStyle/>
          <a:p>
            <a:r>
              <a:rPr lang="fr-FR" sz="2800" b="1" dirty="0">
                <a:solidFill>
                  <a:schemeClr val="bg1"/>
                </a:solidFill>
              </a:rPr>
              <a:t>Lorient</a:t>
            </a:r>
          </a:p>
        </p:txBody>
      </p:sp>
    </p:spTree>
    <p:extLst>
      <p:ext uri="{BB962C8B-B14F-4D97-AF65-F5344CB8AC3E}">
        <p14:creationId xmlns:p14="http://schemas.microsoft.com/office/powerpoint/2010/main" val="636839391"/>
      </p:ext>
    </p:extLst>
  </p:cSld>
  <p:clrMapOvr>
    <a:masterClrMapping/>
  </p:clrMapOvr>
  <mc:AlternateContent xmlns:mc="http://schemas.openxmlformats.org/markup-compatibility/2006">
    <mc:Choice xmlns:p14="http://schemas.microsoft.com/office/powerpoint/2010/main" Requires="p14">
      <p:transition spd="slow" p14:dur="5000" advClick="0" advTm="16000">
        <p:checker/>
      </p:transition>
    </mc:Choice>
    <mc:Fallback>
      <p:transition spd="slow" advClick="0" advTm="16000">
        <p:checker/>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449</Words>
  <Application>Microsoft Office PowerPoint</Application>
  <PresentationFormat>Grand écran</PresentationFormat>
  <Paragraphs>43</Paragraphs>
  <Slides>28</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28</vt:i4>
      </vt:variant>
    </vt:vector>
  </HeadingPairs>
  <TitlesOfParts>
    <vt:vector size="34" baseType="lpstr">
      <vt:lpstr>Aharoni</vt: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2022-12-13T11:42:28Z</dcterms:created>
  <dcterms:modified xsi:type="dcterms:W3CDTF">2022-12-14T06:29:55Z</dcterms:modified>
</cp:coreProperties>
</file>