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453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7A37"/>
    <a:srgbClr val="00A44A"/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audio" Target="../media/audio5.wav"/><Relationship Id="rId13" Type="http://schemas.openxmlformats.org/officeDocument/2006/relationships/audio" Target="../media/audio10.wav"/><Relationship Id="rId18" Type="http://schemas.openxmlformats.org/officeDocument/2006/relationships/audio" Target="../media/audio14.wav"/><Relationship Id="rId3" Type="http://schemas.openxmlformats.org/officeDocument/2006/relationships/image" Target="../media/image1.jpg"/><Relationship Id="rId7" Type="http://schemas.openxmlformats.org/officeDocument/2006/relationships/audio" Target="../media/audio4.wav"/><Relationship Id="rId12" Type="http://schemas.openxmlformats.org/officeDocument/2006/relationships/audio" Target="../media/audio9.wav"/><Relationship Id="rId17" Type="http://schemas.openxmlformats.org/officeDocument/2006/relationships/image" Target="../media/image3.png"/><Relationship Id="rId2" Type="http://schemas.openxmlformats.org/officeDocument/2006/relationships/audio" Target="../media/audio1.wav"/><Relationship Id="rId16" Type="http://schemas.openxmlformats.org/officeDocument/2006/relationships/audio" Target="../media/audio13.wav"/><Relationship Id="rId1" Type="http://schemas.openxmlformats.org/officeDocument/2006/relationships/slideLayout" Target="../slideLayouts/slideLayout2.xml"/><Relationship Id="rId6" Type="http://schemas.openxmlformats.org/officeDocument/2006/relationships/audio" Target="../media/audio3.wav"/><Relationship Id="rId11" Type="http://schemas.openxmlformats.org/officeDocument/2006/relationships/audio" Target="../media/audio8.wav"/><Relationship Id="rId5" Type="http://schemas.openxmlformats.org/officeDocument/2006/relationships/image" Target="../media/image2.png"/><Relationship Id="rId15" Type="http://schemas.openxmlformats.org/officeDocument/2006/relationships/audio" Target="../media/audio12.wav"/><Relationship Id="rId10" Type="http://schemas.openxmlformats.org/officeDocument/2006/relationships/audio" Target="../media/audio7.wav"/><Relationship Id="rId19" Type="http://schemas.openxmlformats.org/officeDocument/2006/relationships/audio" Target="../media/audio1.wav"/><Relationship Id="rId4" Type="http://schemas.openxmlformats.org/officeDocument/2006/relationships/audio" Target="../media/audio2.wav"/><Relationship Id="rId9" Type="http://schemas.openxmlformats.org/officeDocument/2006/relationships/audio" Target="../media/audio6.wav"/><Relationship Id="rId14" Type="http://schemas.openxmlformats.org/officeDocument/2006/relationships/audio" Target="../media/audio11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1405D420-2C2C-78E6-2ADA-687623D4990F}"/>
              </a:ext>
            </a:extLst>
          </p:cNvPr>
          <p:cNvSpPr/>
          <p:nvPr/>
        </p:nvSpPr>
        <p:spPr>
          <a:xfrm>
            <a:off x="0" y="2767280"/>
            <a:ext cx="9144000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Volksmusik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54</a:t>
            </a: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C3054BCD-BFD0-8DBB-AE6D-96FB59716E9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466658"/>
            <a:ext cx="8928992" cy="5595481"/>
          </a:xfrm>
          <a:prstGeom prst="rect">
            <a:avLst/>
          </a:prstGeom>
        </p:spPr>
      </p:pic>
      <p:sp>
        <p:nvSpPr>
          <p:cNvPr id="5" name="Rectangle 8">
            <a:extLst>
              <a:ext uri="{FF2B5EF4-FFF2-40B4-BE49-F238E27FC236}">
                <a16:creationId xmlns:a16="http://schemas.microsoft.com/office/drawing/2014/main" id="{04484915-E4B1-B717-211D-04CE1D18196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7504" y="466658"/>
            <a:ext cx="8928992" cy="5595481"/>
          </a:xfrm>
          <a:prstGeom prst="rect">
            <a:avLst/>
          </a:prstGeom>
          <a:noFill/>
          <a:ln w="76200">
            <a:pattFill prst="wdUpDiag">
              <a:fgClr>
                <a:schemeClr val="bg1"/>
              </a:fgClr>
              <a:bgClr>
                <a:srgbClr val="33CC33"/>
              </a:bgClr>
            </a:patt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cs-CZ" altLang="cs-CZ"/>
          </a:p>
        </p:txBody>
      </p:sp>
      <p:sp>
        <p:nvSpPr>
          <p:cNvPr id="6" name="3 Rectángulo">
            <a:extLst>
              <a:ext uri="{FF2B5EF4-FFF2-40B4-BE49-F238E27FC236}">
                <a16:creationId xmlns:a16="http://schemas.microsoft.com/office/drawing/2014/main" id="{971B4DFC-C539-5659-4F6F-CF7E81B967BA}"/>
              </a:ext>
            </a:extLst>
          </p:cNvPr>
          <p:cNvSpPr/>
          <p:nvPr/>
        </p:nvSpPr>
        <p:spPr>
          <a:xfrm>
            <a:off x="1403647" y="548680"/>
            <a:ext cx="6284751" cy="76944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600" b="1" spc="38" dirty="0">
                <a:ln w="11430"/>
                <a:solidFill>
                  <a:srgbClr val="00B05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 </a:t>
            </a:r>
            <a:r>
              <a:rPr lang="cs-CZ" sz="4400" b="1" spc="38" dirty="0">
                <a:ln w="11430"/>
                <a:solidFill>
                  <a:srgbClr val="00B05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VOLKSMUSIK  54</a:t>
            </a:r>
            <a:endParaRPr lang="es-ES" sz="4400" b="1" spc="38" dirty="0">
              <a:ln w="11430"/>
              <a:solidFill>
                <a:srgbClr val="00B05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7" name="3 Rectángulo">
            <a:extLst>
              <a:ext uri="{FF2B5EF4-FFF2-40B4-BE49-F238E27FC236}">
                <a16:creationId xmlns:a16="http://schemas.microsoft.com/office/drawing/2014/main" id="{465ECA1B-E40B-383E-2B35-04F2C36C68B3}"/>
              </a:ext>
            </a:extLst>
          </p:cNvPr>
          <p:cNvSpPr/>
          <p:nvPr/>
        </p:nvSpPr>
        <p:spPr>
          <a:xfrm>
            <a:off x="1619672" y="6162403"/>
            <a:ext cx="5904656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600" b="1" spc="38" dirty="0">
                <a:ln w="11430"/>
                <a:solidFill>
                  <a:srgbClr val="00B05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 </a:t>
            </a:r>
            <a:r>
              <a:rPr lang="cs-CZ" sz="2800" b="1" spc="38" dirty="0">
                <a:ln w="11430"/>
                <a:solidFill>
                  <a:srgbClr val="007A37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www.yatata-blog.eu</a:t>
            </a:r>
            <a:endParaRPr lang="es-ES" sz="2800" b="1" spc="38" dirty="0">
              <a:ln w="11430"/>
              <a:solidFill>
                <a:srgbClr val="007A37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8" name="Picture 59">
            <a:hlinkClick r:id="" action="ppaction://noaction">
              <a:snd r:embed="rId4" name="5 I hab`a Tiroler Herz.wav"/>
            </a:hlinkClick>
            <a:extLst>
              <a:ext uri="{FF2B5EF4-FFF2-40B4-BE49-F238E27FC236}">
                <a16:creationId xmlns:a16="http://schemas.microsoft.com/office/drawing/2014/main" id="{8BBE3344-944B-AEE2-1938-C51C76107C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1622" y="4421808"/>
            <a:ext cx="650702" cy="5737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59">
            <a:hlinkClick r:id="" action="ppaction://noaction">
              <a:snd r:embed="rId6" name="6 Immer am Drucker.wav"/>
            </a:hlinkClick>
            <a:extLst>
              <a:ext uri="{FF2B5EF4-FFF2-40B4-BE49-F238E27FC236}">
                <a16:creationId xmlns:a16="http://schemas.microsoft.com/office/drawing/2014/main" id="{F73BD3A1-CDDC-84C0-08BF-BDCD4AE95FF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1622" y="5213186"/>
            <a:ext cx="650702" cy="5737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59">
            <a:hlinkClick r:id="" action="ppaction://noaction">
              <a:snd r:embed="rId7" name="3 Musikwelt.wav"/>
            </a:hlinkClick>
            <a:extLst>
              <a:ext uri="{FF2B5EF4-FFF2-40B4-BE49-F238E27FC236}">
                <a16:creationId xmlns:a16="http://schemas.microsoft.com/office/drawing/2014/main" id="{D4F993CE-FC3D-6290-FF36-1CD35D59DA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946" y="2905365"/>
            <a:ext cx="650702" cy="5737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59">
            <a:hlinkClick r:id="" action="ppaction://noaction">
              <a:snd r:embed="rId8" name="2 Jo mir Drei.wav"/>
            </a:hlinkClick>
            <a:extLst>
              <a:ext uri="{FF2B5EF4-FFF2-40B4-BE49-F238E27FC236}">
                <a16:creationId xmlns:a16="http://schemas.microsoft.com/office/drawing/2014/main" id="{D59A31EA-85CA-D600-566B-E0126AA0E8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7841" y="2190749"/>
            <a:ext cx="650702" cy="5737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59">
            <a:hlinkClick r:id="" action="ppaction://noaction">
              <a:snd r:embed="rId9" name="1 Sag mir was ich fur dich bin.wav"/>
            </a:hlinkClick>
            <a:extLst>
              <a:ext uri="{FF2B5EF4-FFF2-40B4-BE49-F238E27FC236}">
                <a16:creationId xmlns:a16="http://schemas.microsoft.com/office/drawing/2014/main" id="{D9E282C5-7956-6218-01F3-A0942BFCBC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653" y="1399133"/>
            <a:ext cx="650702" cy="5737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59">
            <a:hlinkClick r:id="" action="ppaction://noaction">
              <a:snd r:embed="rId10" name="4 Rigelspiel.wav"/>
            </a:hlinkClick>
            <a:extLst>
              <a:ext uri="{FF2B5EF4-FFF2-40B4-BE49-F238E27FC236}">
                <a16:creationId xmlns:a16="http://schemas.microsoft.com/office/drawing/2014/main" id="{49F0B364-557A-F800-1F1E-37600109DB2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7841" y="3665756"/>
            <a:ext cx="650702" cy="5737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59">
            <a:hlinkClick r:id="" action="ppaction://noaction">
              <a:snd r:embed="rId11" name="9 Musistub`n.wav"/>
            </a:hlinkClick>
            <a:extLst>
              <a:ext uri="{FF2B5EF4-FFF2-40B4-BE49-F238E27FC236}">
                <a16:creationId xmlns:a16="http://schemas.microsoft.com/office/drawing/2014/main" id="{75E6B1AE-C75D-5B71-90E9-7CC1D41850D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63635" y="3665756"/>
            <a:ext cx="650702" cy="5737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59">
            <a:hlinkClick r:id="" action="ppaction://noaction">
              <a:snd r:embed="rId12" name="8 Berg in Sicht.wav"/>
            </a:hlinkClick>
            <a:extLst>
              <a:ext uri="{FF2B5EF4-FFF2-40B4-BE49-F238E27FC236}">
                <a16:creationId xmlns:a16="http://schemas.microsoft.com/office/drawing/2014/main" id="{67305EFF-1132-E0E2-3344-603C6C016C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79647" y="4413733"/>
            <a:ext cx="650702" cy="5737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59">
            <a:hlinkClick r:id="" action="ppaction://noaction">
              <a:snd r:embed="rId13" name="7 Musikanten.wav"/>
            </a:hlinkClick>
            <a:extLst>
              <a:ext uri="{FF2B5EF4-FFF2-40B4-BE49-F238E27FC236}">
                <a16:creationId xmlns:a16="http://schemas.microsoft.com/office/drawing/2014/main" id="{47189F10-7E2C-E4E3-49B5-A1DC8F8F9C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43091" y="5205176"/>
            <a:ext cx="650702" cy="5737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59">
            <a:hlinkClick r:id="" action="ppaction://noaction">
              <a:snd r:embed="rId14" name="10 Wart halt a bissl.wav"/>
            </a:hlinkClick>
            <a:extLst>
              <a:ext uri="{FF2B5EF4-FFF2-40B4-BE49-F238E27FC236}">
                <a16:creationId xmlns:a16="http://schemas.microsoft.com/office/drawing/2014/main" id="{2A320FB5-976B-20C9-33C1-A8EF727CB75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63635" y="2911140"/>
            <a:ext cx="650702" cy="5737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59">
            <a:hlinkClick r:id="" action="ppaction://noaction">
              <a:snd r:embed="rId15" name="11 Heut geht`s rund.wav"/>
            </a:hlinkClick>
            <a:extLst>
              <a:ext uri="{FF2B5EF4-FFF2-40B4-BE49-F238E27FC236}">
                <a16:creationId xmlns:a16="http://schemas.microsoft.com/office/drawing/2014/main" id="{32161309-0781-37D1-5DA2-CB77CEAD86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6383" y="2122802"/>
            <a:ext cx="650702" cy="5737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59">
            <a:hlinkClick r:id="" action="ppaction://noaction">
              <a:snd r:embed="rId16" name="13 Schonblick.wav"/>
            </a:hlinkClick>
            <a:extLst>
              <a:ext uri="{FF2B5EF4-FFF2-40B4-BE49-F238E27FC236}">
                <a16:creationId xmlns:a16="http://schemas.microsoft.com/office/drawing/2014/main" id="{06881443-AE71-48CE-650C-C8C6A90931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6383" y="1386305"/>
            <a:ext cx="650702" cy="5737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 Box 47">
            <a:extLst>
              <a:ext uri="{FF2B5EF4-FFF2-40B4-BE49-F238E27FC236}">
                <a16:creationId xmlns:a16="http://schemas.microsoft.com/office/drawing/2014/main" id="{2B09CFEE-478B-A399-3B1A-55F2D021CF4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7227" y="1939293"/>
            <a:ext cx="1582136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400" b="1" dirty="0">
                <a:solidFill>
                  <a:srgbClr val="00B050"/>
                </a:solidFill>
              </a:rPr>
              <a:t>Sag mir was ich</a:t>
            </a:r>
          </a:p>
        </p:txBody>
      </p:sp>
      <p:sp>
        <p:nvSpPr>
          <p:cNvPr id="3" name="Text Box 47">
            <a:extLst>
              <a:ext uri="{FF2B5EF4-FFF2-40B4-BE49-F238E27FC236}">
                <a16:creationId xmlns:a16="http://schemas.microsoft.com/office/drawing/2014/main" id="{962C0206-73C5-67BE-8486-B6D1D87664D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2746" y="5710207"/>
            <a:ext cx="2072989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400" b="1" dirty="0">
                <a:solidFill>
                  <a:srgbClr val="00B050"/>
                </a:solidFill>
              </a:rPr>
              <a:t>Immer am Drucker</a:t>
            </a:r>
          </a:p>
        </p:txBody>
      </p:sp>
      <p:sp>
        <p:nvSpPr>
          <p:cNvPr id="20" name="Text Box 47">
            <a:extLst>
              <a:ext uri="{FF2B5EF4-FFF2-40B4-BE49-F238E27FC236}">
                <a16:creationId xmlns:a16="http://schemas.microsoft.com/office/drawing/2014/main" id="{F1881B33-3AF9-9DB6-EFA1-1012C93E06C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88399" y="5732516"/>
            <a:ext cx="1332855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400" b="1">
                <a:solidFill>
                  <a:srgbClr val="00B050"/>
                </a:solidFill>
              </a:rPr>
              <a:t>Musikanten</a:t>
            </a:r>
            <a:endParaRPr lang="nl-BE" altLang="cs-CZ" sz="1400" b="1" dirty="0">
              <a:solidFill>
                <a:srgbClr val="00B050"/>
              </a:solidFill>
            </a:endParaRPr>
          </a:p>
        </p:txBody>
      </p:sp>
      <p:sp>
        <p:nvSpPr>
          <p:cNvPr id="21" name="Text Box 47">
            <a:extLst>
              <a:ext uri="{FF2B5EF4-FFF2-40B4-BE49-F238E27FC236}">
                <a16:creationId xmlns:a16="http://schemas.microsoft.com/office/drawing/2014/main" id="{5C1D7AE0-B5A0-FD4B-6903-757E3EBC523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78668" y="4943817"/>
            <a:ext cx="1332855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400" b="1">
                <a:solidFill>
                  <a:srgbClr val="00B050"/>
                </a:solidFill>
              </a:rPr>
              <a:t>Berg in Sicht</a:t>
            </a:r>
            <a:endParaRPr lang="nl-BE" altLang="cs-CZ" sz="1400" b="1" dirty="0">
              <a:solidFill>
                <a:srgbClr val="00B050"/>
              </a:solidFill>
            </a:endParaRPr>
          </a:p>
        </p:txBody>
      </p:sp>
      <p:sp>
        <p:nvSpPr>
          <p:cNvPr id="22" name="Text Box 47">
            <a:extLst>
              <a:ext uri="{FF2B5EF4-FFF2-40B4-BE49-F238E27FC236}">
                <a16:creationId xmlns:a16="http://schemas.microsoft.com/office/drawing/2014/main" id="{0EC76355-F4BD-C585-261C-877B98090B1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54009" y="4207848"/>
            <a:ext cx="1332855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400" b="1" dirty="0">
                <a:solidFill>
                  <a:srgbClr val="00B050"/>
                </a:solidFill>
              </a:rPr>
              <a:t>Musistub`n</a:t>
            </a:r>
          </a:p>
        </p:txBody>
      </p:sp>
      <p:sp>
        <p:nvSpPr>
          <p:cNvPr id="23" name="Text Box 47">
            <a:extLst>
              <a:ext uri="{FF2B5EF4-FFF2-40B4-BE49-F238E27FC236}">
                <a16:creationId xmlns:a16="http://schemas.microsoft.com/office/drawing/2014/main" id="{866A75F9-B4E6-C228-33E7-43384A8B165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81609" y="3431947"/>
            <a:ext cx="1677653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400" b="1">
                <a:solidFill>
                  <a:srgbClr val="00B050"/>
                </a:solidFill>
              </a:rPr>
              <a:t>Wart halt a bissl</a:t>
            </a:r>
            <a:endParaRPr lang="nl-BE" altLang="cs-CZ" sz="1400" b="1" dirty="0">
              <a:solidFill>
                <a:srgbClr val="00B050"/>
              </a:solidFill>
            </a:endParaRPr>
          </a:p>
        </p:txBody>
      </p:sp>
      <p:sp>
        <p:nvSpPr>
          <p:cNvPr id="24" name="Text Box 47">
            <a:extLst>
              <a:ext uri="{FF2B5EF4-FFF2-40B4-BE49-F238E27FC236}">
                <a16:creationId xmlns:a16="http://schemas.microsoft.com/office/drawing/2014/main" id="{61EEA35F-B248-608F-8ED5-42B75B08C19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15417" y="2647038"/>
            <a:ext cx="2028583" cy="3101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400" b="1">
                <a:solidFill>
                  <a:srgbClr val="00B050"/>
                </a:solidFill>
              </a:rPr>
              <a:t>Heut geht`s rund</a:t>
            </a:r>
            <a:endParaRPr lang="nl-BE" altLang="cs-CZ" sz="1400" b="1" dirty="0">
              <a:solidFill>
                <a:srgbClr val="00B050"/>
              </a:solidFill>
            </a:endParaRPr>
          </a:p>
        </p:txBody>
      </p:sp>
      <p:sp>
        <p:nvSpPr>
          <p:cNvPr id="27" name="Text Box 47">
            <a:extLst>
              <a:ext uri="{FF2B5EF4-FFF2-40B4-BE49-F238E27FC236}">
                <a16:creationId xmlns:a16="http://schemas.microsoft.com/office/drawing/2014/main" id="{FAD09F7B-D97A-E620-C8D5-1DDDFFF5D18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2333" y="2684368"/>
            <a:ext cx="1332855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400" b="1" dirty="0">
                <a:solidFill>
                  <a:srgbClr val="00B050"/>
                </a:solidFill>
              </a:rPr>
              <a:t>Jo mir Drei</a:t>
            </a:r>
          </a:p>
        </p:txBody>
      </p:sp>
      <p:sp>
        <p:nvSpPr>
          <p:cNvPr id="29" name="Text Box 47">
            <a:extLst>
              <a:ext uri="{FF2B5EF4-FFF2-40B4-BE49-F238E27FC236}">
                <a16:creationId xmlns:a16="http://schemas.microsoft.com/office/drawing/2014/main" id="{EEA6CB37-3C63-DB02-1BF5-1973D88ECBF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1868" y="3418969"/>
            <a:ext cx="1332855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400" b="1">
                <a:solidFill>
                  <a:srgbClr val="00B050"/>
                </a:solidFill>
              </a:rPr>
              <a:t>Musikwelt</a:t>
            </a:r>
            <a:endParaRPr lang="nl-BE" altLang="cs-CZ" sz="1400" b="1" dirty="0">
              <a:solidFill>
                <a:srgbClr val="00B050"/>
              </a:solidFill>
            </a:endParaRPr>
          </a:p>
        </p:txBody>
      </p:sp>
      <p:sp>
        <p:nvSpPr>
          <p:cNvPr id="30" name="Text Box 47">
            <a:extLst>
              <a:ext uri="{FF2B5EF4-FFF2-40B4-BE49-F238E27FC236}">
                <a16:creationId xmlns:a16="http://schemas.microsoft.com/office/drawing/2014/main" id="{081E928F-F348-6D95-B69F-E90BDFA02DF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2334" y="4153210"/>
            <a:ext cx="1332855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400" b="1">
                <a:solidFill>
                  <a:srgbClr val="00B050"/>
                </a:solidFill>
              </a:rPr>
              <a:t>Rigelspiel</a:t>
            </a:r>
            <a:endParaRPr lang="nl-BE" altLang="cs-CZ" sz="1400" b="1" dirty="0">
              <a:solidFill>
                <a:srgbClr val="00B050"/>
              </a:solidFill>
            </a:endParaRPr>
          </a:p>
        </p:txBody>
      </p:sp>
      <p:sp>
        <p:nvSpPr>
          <p:cNvPr id="31" name="Text Box 47">
            <a:extLst>
              <a:ext uri="{FF2B5EF4-FFF2-40B4-BE49-F238E27FC236}">
                <a16:creationId xmlns:a16="http://schemas.microsoft.com/office/drawing/2014/main" id="{EACD9E03-38BA-C7A1-670E-8FABD41419C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7504" y="4956310"/>
            <a:ext cx="2088232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400" b="1">
                <a:solidFill>
                  <a:srgbClr val="00B050"/>
                </a:solidFill>
              </a:rPr>
              <a:t>I hab`a Tiroler Herz</a:t>
            </a:r>
            <a:endParaRPr lang="nl-BE" altLang="cs-CZ" sz="1400" b="1" dirty="0">
              <a:solidFill>
                <a:srgbClr val="00B050"/>
              </a:solidFill>
            </a:endParaRPr>
          </a:p>
        </p:txBody>
      </p:sp>
      <p:pic>
        <p:nvPicPr>
          <p:cNvPr id="32" name="Obrázek 31">
            <a:extLst>
              <a:ext uri="{FF2B5EF4-FFF2-40B4-BE49-F238E27FC236}">
                <a16:creationId xmlns:a16="http://schemas.microsoft.com/office/drawing/2014/main" id="{CF637AD6-F491-236B-E5CD-A8D4207B0905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946" y="579383"/>
            <a:ext cx="650702" cy="708033"/>
          </a:xfrm>
          <a:prstGeom prst="rect">
            <a:avLst/>
          </a:prstGeom>
        </p:spPr>
      </p:pic>
      <p:pic>
        <p:nvPicPr>
          <p:cNvPr id="33" name="Obrázek 32">
            <a:extLst>
              <a:ext uri="{FF2B5EF4-FFF2-40B4-BE49-F238E27FC236}">
                <a16:creationId xmlns:a16="http://schemas.microsoft.com/office/drawing/2014/main" id="{CB3F4616-0FB2-D4F5-91BA-9DC9C8FD444D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39753" y="605491"/>
            <a:ext cx="650702" cy="708033"/>
          </a:xfrm>
          <a:prstGeom prst="rect">
            <a:avLst/>
          </a:prstGeom>
        </p:spPr>
      </p:pic>
      <p:pic>
        <p:nvPicPr>
          <p:cNvPr id="38" name="Picture 59">
            <a:hlinkClick r:id="" action="ppaction://noaction">
              <a:snd r:embed="rId2" name="14 Zwei Harmonikas.wav"/>
            </a:hlinkClick>
            <a:extLst>
              <a:ext uri="{FF2B5EF4-FFF2-40B4-BE49-F238E27FC236}">
                <a16:creationId xmlns:a16="http://schemas.microsoft.com/office/drawing/2014/main" id="{6AEE2EA5-CF1F-DCE1-2D87-3B31D2B2B33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6452" y="1355689"/>
            <a:ext cx="650702" cy="5737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9" name="Text Box 47">
            <a:extLst>
              <a:ext uri="{FF2B5EF4-FFF2-40B4-BE49-F238E27FC236}">
                <a16:creationId xmlns:a16="http://schemas.microsoft.com/office/drawing/2014/main" id="{BB2A0154-C022-5B79-529E-7C1D86B0228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75449" y="1898830"/>
            <a:ext cx="1676455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400" b="1" dirty="0">
                <a:solidFill>
                  <a:srgbClr val="00B050"/>
                </a:solidFill>
              </a:rPr>
              <a:t>Harmonika</a:t>
            </a:r>
          </a:p>
        </p:txBody>
      </p:sp>
      <p:sp>
        <p:nvSpPr>
          <p:cNvPr id="40" name="Text Box 47">
            <a:extLst>
              <a:ext uri="{FF2B5EF4-FFF2-40B4-BE49-F238E27FC236}">
                <a16:creationId xmlns:a16="http://schemas.microsoft.com/office/drawing/2014/main" id="{70C06409-9A61-A4FB-5FD5-1FEBCAA1B3F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495050" y="1898830"/>
            <a:ext cx="1300962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400" b="1">
                <a:solidFill>
                  <a:srgbClr val="00B050"/>
                </a:solidFill>
              </a:rPr>
              <a:t>Schonblick</a:t>
            </a:r>
            <a:endParaRPr lang="nl-BE" altLang="cs-CZ" sz="1400" b="1" dirty="0">
              <a:solidFill>
                <a:srgbClr val="00B050"/>
              </a:solidFill>
            </a:endParaRPr>
          </a:p>
        </p:txBody>
      </p:sp>
      <p:pic>
        <p:nvPicPr>
          <p:cNvPr id="41" name="Picture 59">
            <a:hlinkClick r:id="" action="ppaction://noaction">
              <a:snd r:embed="rId18" name="12 Hab i di aufg`weckt.wav"/>
            </a:hlinkClick>
            <a:extLst>
              <a:ext uri="{FF2B5EF4-FFF2-40B4-BE49-F238E27FC236}">
                <a16:creationId xmlns:a16="http://schemas.microsoft.com/office/drawing/2014/main" id="{3435C50C-D4AE-8457-A567-B8DDD8B587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4955" y="1386305"/>
            <a:ext cx="650702" cy="5737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3" name="Text Box 47">
            <a:extLst>
              <a:ext uri="{FF2B5EF4-FFF2-40B4-BE49-F238E27FC236}">
                <a16:creationId xmlns:a16="http://schemas.microsoft.com/office/drawing/2014/main" id="{C7DD07D0-DDEC-28C0-F496-AEF9A4724C4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50587" y="1966800"/>
            <a:ext cx="1547879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400" b="1">
                <a:solidFill>
                  <a:srgbClr val="00B050"/>
                </a:solidFill>
              </a:rPr>
              <a:t> Hab i di aufg`weckt</a:t>
            </a:r>
            <a:endParaRPr lang="nl-BE" altLang="cs-CZ" sz="1400" b="1" dirty="0">
              <a:solidFill>
                <a:srgbClr val="00B050"/>
              </a:solidFill>
            </a:endParaRPr>
          </a:p>
        </p:txBody>
      </p:sp>
      <p:pic>
        <p:nvPicPr>
          <p:cNvPr id="44" name="Obrázek 43">
            <a:extLst>
              <a:ext uri="{FF2B5EF4-FFF2-40B4-BE49-F238E27FC236}">
                <a16:creationId xmlns:a16="http://schemas.microsoft.com/office/drawing/2014/main" id="{EE3EDF4D-304F-320F-9C63-979DD8FF1A23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81264" y="1343579"/>
            <a:ext cx="485846" cy="5286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56553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  <p:sndAc>
          <p:stSnd>
            <p:snd r:embed="rId2" name="14 Zwei Harmonikas.wav"/>
          </p:stSnd>
        </p:sndAc>
      </p:transition>
    </mc:Choice>
    <mc:Fallback xmlns="">
      <p:transition spd="slow" advClick="0">
        <p:split orient="vert"/>
        <p:sndAc>
          <p:stSnd>
            <p:snd r:embed="rId19" name="14 Zwei Harmonikas.wav"/>
          </p:stSnd>
        </p:sndAc>
      </p:transition>
    </mc:Fallback>
  </mc:AlternateContent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222</TotalTime>
  <Words>54</Words>
  <Application>Microsoft Office PowerPoint</Application>
  <PresentationFormat>Předvádění na obrazovce (4:3)</PresentationFormat>
  <Paragraphs>17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76</cp:revision>
  <dcterms:created xsi:type="dcterms:W3CDTF">2020-02-21T13:54:42Z</dcterms:created>
  <dcterms:modified xsi:type="dcterms:W3CDTF">2022-12-14T15:33:04Z</dcterms:modified>
</cp:coreProperties>
</file>