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image26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331" r:id="rId2"/>
    <p:sldId id="277" r:id="rId3"/>
    <p:sldId id="310" r:id="rId4"/>
    <p:sldId id="327" r:id="rId5"/>
    <p:sldId id="326" r:id="rId6"/>
    <p:sldId id="328" r:id="rId7"/>
    <p:sldId id="309" r:id="rId8"/>
    <p:sldId id="323" r:id="rId9"/>
    <p:sldId id="307" r:id="rId10"/>
    <p:sldId id="330" r:id="rId11"/>
  </p:sldIdLst>
  <p:sldSz cx="9144000" cy="5143500" type="screen16x9"/>
  <p:notesSz cx="6858000" cy="9144000"/>
  <p:defaultTextStyle>
    <a:defPPr>
      <a:defRPr lang="fr-F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gUZcTCB7sryw9Ii7q1erA==" hashData="H9Gno8pW7Y9DxmYAgUD2ovX16jYpL/NZPbTHkvZtWMuUImYkYMJPUA69uNF9EeET3vWKhSoD3XTm0A2qz4F6f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142" d="100"/>
          <a:sy n="142" d="100"/>
        </p:scale>
        <p:origin x="75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42D74A-C893-4DC0-AF41-24D919329372}" type="datetimeFigureOut">
              <a:rPr lang="fr-FR" smtClean="0"/>
              <a:t>14/12/2022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896DA6-A303-4242-953D-8B526EED5B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24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89CC-BB32-4E57-8070-51FDAD19E65F}" type="datetimeFigureOut">
              <a:rPr lang="fr-FR" smtClean="0"/>
              <a:t>14/12/2022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A32A1-A621-458C-949D-14C4BFE07D7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0762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89CC-BB32-4E57-8070-51FDAD19E65F}" type="datetimeFigureOut">
              <a:rPr lang="fr-FR" smtClean="0"/>
              <a:t>14/12/2022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A32A1-A621-458C-949D-14C4BFE07D7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37189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89CC-BB32-4E57-8070-51FDAD19E65F}" type="datetimeFigureOut">
              <a:rPr lang="fr-FR" smtClean="0"/>
              <a:t>14/12/2022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A32A1-A621-458C-949D-14C4BFE07D7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53500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89CC-BB32-4E57-8070-51FDAD19E65F}" type="datetimeFigureOut">
              <a:rPr lang="fr-FR" smtClean="0"/>
              <a:t>14/12/2022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A32A1-A621-458C-949D-14C4BFE07D7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13907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89CC-BB32-4E57-8070-51FDAD19E65F}" type="datetimeFigureOut">
              <a:rPr lang="fr-FR" smtClean="0"/>
              <a:t>14/12/2022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A32A1-A621-458C-949D-14C4BFE07D7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01534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89CC-BB32-4E57-8070-51FDAD19E65F}" type="datetimeFigureOut">
              <a:rPr lang="fr-FR" smtClean="0"/>
              <a:t>14/12/2022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A32A1-A621-458C-949D-14C4BFE07D7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41303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89CC-BB32-4E57-8070-51FDAD19E65F}" type="datetimeFigureOut">
              <a:rPr lang="fr-FR" smtClean="0"/>
              <a:t>14/12/2022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A32A1-A621-458C-949D-14C4BFE07D7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666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89CC-BB32-4E57-8070-51FDAD19E65F}" type="datetimeFigureOut">
              <a:rPr lang="fr-FR" smtClean="0"/>
              <a:t>14/12/2022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A32A1-A621-458C-949D-14C4BFE07D7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4118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dirty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89CC-BB32-4E57-8070-51FDAD19E65F}" type="datetimeFigureOut">
              <a:rPr lang="fr-FR" smtClean="0"/>
              <a:t>14/12/2022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A32A1-A621-458C-949D-14C4BFE07D7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4861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89CC-BB32-4E57-8070-51FDAD19E65F}" type="datetimeFigureOut">
              <a:rPr lang="fr-FR" smtClean="0"/>
              <a:t>14/12/2022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A32A1-A621-458C-949D-14C4BFE07D7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02301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89CC-BB32-4E57-8070-51FDAD19E65F}" type="datetimeFigureOut">
              <a:rPr lang="fr-FR" smtClean="0"/>
              <a:t>14/12/2022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A32A1-A621-458C-949D-14C4BFE07D7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1939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789CC-BB32-4E57-8070-51FDAD19E65F}" type="datetimeFigureOut">
              <a:rPr lang="fr-FR" smtClean="0"/>
              <a:t>14/12/2022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A32A1-A621-458C-949D-14C4BFE07D7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22464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8.gif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gif"/><Relationship Id="rId7" Type="http://schemas.openxmlformats.org/officeDocument/2006/relationships/image" Target="../media/image17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gif"/><Relationship Id="rId10" Type="http://schemas.openxmlformats.org/officeDocument/2006/relationships/image" Target="../media/image4.gif"/><Relationship Id="rId4" Type="http://schemas.openxmlformats.org/officeDocument/2006/relationships/image" Target="../media/image14.jpg"/><Relationship Id="rId9" Type="http://schemas.openxmlformats.org/officeDocument/2006/relationships/image" Target="../media/image1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4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image" Target="../media/image4.gif"/><Relationship Id="rId3" Type="http://schemas.openxmlformats.org/officeDocument/2006/relationships/image" Target="../media/image25.gif"/><Relationship Id="rId7" Type="http://schemas.openxmlformats.org/officeDocument/2006/relationships/image" Target="../media/image28.jpg"/><Relationship Id="rId12" Type="http://schemas.openxmlformats.org/officeDocument/2006/relationships/image" Target="../media/image32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31.jpg"/><Relationship Id="rId5" Type="http://schemas.openxmlformats.org/officeDocument/2006/relationships/image" Target="../media/image27.jpg"/><Relationship Id="rId10" Type="http://schemas.openxmlformats.org/officeDocument/2006/relationships/image" Target="../media/image30.gif"/><Relationship Id="rId4" Type="http://schemas.openxmlformats.org/officeDocument/2006/relationships/image" Target="../media/image26.jpg"/><Relationship Id="rId9" Type="http://schemas.openxmlformats.org/officeDocument/2006/relationships/image" Target="../media/image29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jpg"/><Relationship Id="rId12" Type="http://schemas.openxmlformats.org/officeDocument/2006/relationships/image" Target="../media/image3.pn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5.jpg"/><Relationship Id="rId11" Type="http://schemas.openxmlformats.org/officeDocument/2006/relationships/image" Target="../media/image13.gif"/><Relationship Id="rId5" Type="http://schemas.openxmlformats.org/officeDocument/2006/relationships/image" Target="../media/image34.gif"/><Relationship Id="rId10" Type="http://schemas.openxmlformats.org/officeDocument/2006/relationships/image" Target="../media/image4.gif"/><Relationship Id="rId4" Type="http://schemas.openxmlformats.org/officeDocument/2006/relationships/image" Target="../media/image33.jpg"/><Relationship Id="rId9" Type="http://schemas.openxmlformats.org/officeDocument/2006/relationships/image" Target="../media/image38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17.gif"/><Relationship Id="rId7" Type="http://schemas.openxmlformats.org/officeDocument/2006/relationships/image" Target="../media/image42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g"/><Relationship Id="rId5" Type="http://schemas.openxmlformats.org/officeDocument/2006/relationships/image" Target="../media/image40.jpg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304264" y="4250375"/>
            <a:ext cx="65377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>
                <a:solidFill>
                  <a:schemeClr val="bg2">
                    <a:lumMod val="25000"/>
                  </a:schemeClr>
                </a:solidFill>
                <a:latin typeface="Gabriola" panose="04040605051002020D02" pitchFamily="82" charset="0"/>
              </a:rPr>
              <a:t>Des choses simples et belles de la vie</a:t>
            </a:r>
          </a:p>
          <a:p>
            <a:pPr algn="ctr"/>
            <a:r>
              <a:rPr lang="fr-FR" sz="2000" dirty="0">
                <a:solidFill>
                  <a:schemeClr val="bg2">
                    <a:lumMod val="25000"/>
                  </a:schemeClr>
                </a:solidFill>
                <a:latin typeface="Gabriola" panose="04040605051002020D02" pitchFamily="82" charset="0"/>
              </a:rPr>
              <a:t>Qu'il nous est permis de voir avec les yeux d'un enfant.. Chantal &amp; Fleurdemai</a:t>
            </a:r>
          </a:p>
        </p:txBody>
      </p:sp>
      <p:sp>
        <p:nvSpPr>
          <p:cNvPr id="8" name="Rectangle 7"/>
          <p:cNvSpPr/>
          <p:nvPr/>
        </p:nvSpPr>
        <p:spPr>
          <a:xfrm>
            <a:off x="2020512" y="178062"/>
            <a:ext cx="51029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>
                <a:solidFill>
                  <a:schemeClr val="bg2">
                    <a:lumMod val="50000"/>
                  </a:schemeClr>
                </a:solidFill>
                <a:latin typeface="Gabriola" panose="04040605051002020D02" pitchFamily="82" charset="0"/>
              </a:rPr>
              <a:t>Puissiez-vous toujours garder un peu de cet étonnement </a:t>
            </a: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932" y="2176668"/>
            <a:ext cx="532158" cy="638589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65932" y="2874348"/>
            <a:ext cx="532158" cy="638589"/>
          </a:xfrm>
          <a:prstGeom prst="rect">
            <a:avLst/>
          </a:prstGeom>
        </p:spPr>
      </p:pic>
      <p:pic>
        <p:nvPicPr>
          <p:cNvPr id="15" name="EL MEJOR VÍDEO DE NAVIDAD - FELIZ NAVIDAD -2017 -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593449" y="395918"/>
            <a:ext cx="391743" cy="391743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E47A792F-D58C-E3ED-8BEC-BE3B1DA61A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2" y="36696"/>
            <a:ext cx="2923725" cy="448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50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fad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96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5852269" y="4665497"/>
            <a:ext cx="135165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dirty="0">
                <a:solidFill>
                  <a:schemeClr val="bg1">
                    <a:lumMod val="65000"/>
                  </a:schemeClr>
                </a:solidFill>
                <a:latin typeface="Chopin Script" panose="02000505020000020002" pitchFamily="2" charset="0"/>
              </a:rPr>
              <a:t>Chantal &amp; Fleurdemai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605" y="452175"/>
            <a:ext cx="5978770" cy="401934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87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3"/>
            <a:ext cx="9144000" cy="51435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83" y="759464"/>
            <a:ext cx="981994" cy="676031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114" y="747672"/>
            <a:ext cx="981994" cy="676031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275" y="759464"/>
            <a:ext cx="981994" cy="67603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758" y="764148"/>
            <a:ext cx="981994" cy="676031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6408" y="767702"/>
            <a:ext cx="981994" cy="676031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2" y="36696"/>
            <a:ext cx="2923725" cy="4483044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2752908" y="4418606"/>
            <a:ext cx="40095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solidFill>
                  <a:schemeClr val="accent3">
                    <a:lumMod val="50000"/>
                  </a:schemeClr>
                </a:solidFill>
                <a:latin typeface="Gabriola" panose="04040605051002020D02" pitchFamily="82" charset="0"/>
              </a:rPr>
              <a:t>Vite allons poster la lettre au Père-Noël</a:t>
            </a:r>
          </a:p>
        </p:txBody>
      </p:sp>
    </p:spTree>
    <p:extLst>
      <p:ext uri="{BB962C8B-B14F-4D97-AF65-F5344CB8AC3E}">
        <p14:creationId xmlns:p14="http://schemas.microsoft.com/office/powerpoint/2010/main" val="95926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2" y="81312"/>
            <a:ext cx="2899012" cy="444515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108" y="784486"/>
            <a:ext cx="1386832" cy="1065556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320" y="784486"/>
            <a:ext cx="1208988" cy="106555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5876" y="784486"/>
            <a:ext cx="1065556" cy="1065556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258" y="784486"/>
            <a:ext cx="1322110" cy="1065556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675" y="784486"/>
            <a:ext cx="1357075" cy="106555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4042949" y="4202212"/>
            <a:ext cx="24914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dirty="0">
                <a:solidFill>
                  <a:srgbClr val="1D2129"/>
                </a:solidFill>
                <a:latin typeface="Gabriola" panose="04040605051002020D02" pitchFamily="82" charset="0"/>
              </a:rPr>
              <a:t>Jolis chants de Noël</a:t>
            </a:r>
          </a:p>
        </p:txBody>
      </p:sp>
    </p:spTree>
    <p:extLst>
      <p:ext uri="{BB962C8B-B14F-4D97-AF65-F5344CB8AC3E}">
        <p14:creationId xmlns:p14="http://schemas.microsoft.com/office/powerpoint/2010/main" val="211793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4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263" y="836247"/>
            <a:ext cx="1187938" cy="160058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975057" y="4240417"/>
            <a:ext cx="497445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000" dirty="0">
                <a:solidFill>
                  <a:srgbClr val="1D2129"/>
                </a:solidFill>
                <a:latin typeface="Gabriola" panose="04040605051002020D02" pitchFamily="82" charset="0"/>
              </a:rPr>
              <a:t>Contine extraordinaire de grand-maman au coin du feu 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Picture 2" descr="RÃ©sultat de recherche d'images pour &quot;tube png gif oiseau&quot;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53" y="4505914"/>
            <a:ext cx="329095" cy="24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RÃ©sultat de recherche d'images pour &quot;tube png gif oiseau&quot;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51521" y="4384148"/>
            <a:ext cx="329095" cy="24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008" y="1449508"/>
            <a:ext cx="772746" cy="618197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826" y="1961866"/>
            <a:ext cx="611876" cy="474969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638" y="1889397"/>
            <a:ext cx="611876" cy="474969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02" y="112257"/>
            <a:ext cx="2882655" cy="4420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45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0">
        <p:fad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Picture 2" descr="RÃ©sultat de recherche d'images pour &quot;tube png gif oiseau&quot;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78335" y="4035523"/>
            <a:ext cx="343276" cy="25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585100" y="4238180"/>
            <a:ext cx="541590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dirty="0">
                <a:solidFill>
                  <a:srgbClr val="1D2129"/>
                </a:solidFill>
                <a:latin typeface="Gabriola" panose="04040605051002020D02" pitchFamily="82" charset="0"/>
              </a:rPr>
              <a:t>L’émerveillement des enfants devant les jolies vitrines</a:t>
            </a: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2" y="131840"/>
            <a:ext cx="2866060" cy="439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6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0">
        <p:fad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8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93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18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894" y="1359877"/>
            <a:ext cx="721618" cy="72161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554" y="2217522"/>
            <a:ext cx="590035" cy="295018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866" y="2235684"/>
            <a:ext cx="289658" cy="29708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037" y="2750549"/>
            <a:ext cx="289658" cy="297085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6843" y="2750549"/>
            <a:ext cx="289658" cy="297085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554" y="2824689"/>
            <a:ext cx="289657" cy="222945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5256" y="2512540"/>
            <a:ext cx="152172" cy="156074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7"/>
            <a:ext cx="9144000" cy="5137026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313" y="763853"/>
            <a:ext cx="5489145" cy="3497374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1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653" y="1161562"/>
            <a:ext cx="482600" cy="3619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3502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18"/>
            <a:ext cx="9144000" cy="5140265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3195254" y="4326841"/>
            <a:ext cx="41633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dirty="0">
                <a:solidFill>
                  <a:srgbClr val="1D2129"/>
                </a:solidFill>
                <a:latin typeface="Gabriola" panose="04040605051002020D02" pitchFamily="82" charset="0"/>
              </a:rPr>
              <a:t>Promenade et distribution des cadeaux</a:t>
            </a:r>
          </a:p>
        </p:txBody>
      </p:sp>
      <p:pic>
        <p:nvPicPr>
          <p:cNvPr id="26" name="Image 2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2" y="139148"/>
            <a:ext cx="2861293" cy="438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31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7000">
        <p:fade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12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12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62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12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62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122" y="1117377"/>
            <a:ext cx="556847" cy="49356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2" y="120168"/>
            <a:ext cx="2873671" cy="430274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512929" y="4273776"/>
            <a:ext cx="3524738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dirty="0">
                <a:solidFill>
                  <a:srgbClr val="1D2129"/>
                </a:solidFill>
                <a:latin typeface="Gabriola" panose="04040605051002020D02" pitchFamily="82" charset="0"/>
              </a:rPr>
              <a:t>Promenade et jeux dans la neige</a:t>
            </a: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991" y="735495"/>
            <a:ext cx="5561772" cy="3538281"/>
          </a:xfrm>
          <a:prstGeom prst="rect">
            <a:avLst/>
          </a:prstGeom>
        </p:spPr>
      </p:pic>
      <p:pic>
        <p:nvPicPr>
          <p:cNvPr id="11" name="EL MEJOR VÍDEO DE NAVIDAD - FELIZ NAVIDAD -2017 -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53887.5527"/>
                  <p14:fade out="22000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354719" y="261257"/>
            <a:ext cx="217022" cy="217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98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3300">
        <p:fade/>
      </p:transition>
    </mc:Choice>
    <mc:Fallback xmlns="">
      <p:transition spd="slow" advClick="0" advTm="233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4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9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4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9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531" y="1812142"/>
            <a:ext cx="632069" cy="50565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815" y="666750"/>
            <a:ext cx="5673970" cy="352229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517554" y="4162535"/>
            <a:ext cx="3934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dirty="0">
                <a:solidFill>
                  <a:srgbClr val="1D2129"/>
                </a:solidFill>
                <a:latin typeface="Gabriola" panose="04040605051002020D02" pitchFamily="82" charset="0"/>
              </a:rPr>
              <a:t>Les enfants prennent soin des oiseaux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568"/>
            <a:ext cx="9144000" cy="511793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921234" y="4245772"/>
            <a:ext cx="29271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dirty="0">
                <a:solidFill>
                  <a:srgbClr val="1D2129"/>
                </a:solidFill>
                <a:latin typeface="Gabriola" panose="04040605051002020D02" pitchFamily="82" charset="0"/>
              </a:rPr>
              <a:t>Et de tous les animaux</a:t>
            </a: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2" y="25568"/>
            <a:ext cx="2935367" cy="4500895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712" y="637272"/>
            <a:ext cx="5744307" cy="3640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68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1000">
        <p:fade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4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9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52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52281" y="482138"/>
            <a:ext cx="5717512" cy="406958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280971" y="0"/>
            <a:ext cx="6129497" cy="483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pic>
        <p:nvPicPr>
          <p:cNvPr id="6" name="Picture 2" descr="RÃ©sultat de recherche d'images pour &quot;tube png gif oiseau&quot;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78335" y="3962141"/>
            <a:ext cx="442441" cy="32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69" y="174182"/>
            <a:ext cx="2453179" cy="376154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065105" y="4255947"/>
            <a:ext cx="23856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dirty="0">
                <a:solidFill>
                  <a:srgbClr val="1D2129"/>
                </a:solidFill>
                <a:latin typeface="Gabriola" panose="04040605051002020D02" pitchFamily="82" charset="0"/>
              </a:rPr>
              <a:t>Douceur d’un foyer</a:t>
            </a:r>
          </a:p>
        </p:txBody>
      </p:sp>
    </p:spTree>
    <p:extLst>
      <p:ext uri="{BB962C8B-B14F-4D97-AF65-F5344CB8AC3E}">
        <p14:creationId xmlns:p14="http://schemas.microsoft.com/office/powerpoint/2010/main" val="238451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062" y="1358143"/>
            <a:ext cx="665821" cy="66582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062" y="2238839"/>
            <a:ext cx="665821" cy="66582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2" y="71296"/>
            <a:ext cx="2905545" cy="44551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450725" y="4386086"/>
            <a:ext cx="4242547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dirty="0">
                <a:solidFill>
                  <a:srgbClr val="1D2129"/>
                </a:solidFill>
                <a:latin typeface="Gabriola" panose="04040605051002020D02" pitchFamily="82" charset="0"/>
              </a:rPr>
              <a:t>Création  du pps Chantal &amp; Fleurdemai </a:t>
            </a:r>
          </a:p>
        </p:txBody>
      </p:sp>
      <p:sp>
        <p:nvSpPr>
          <p:cNvPr id="8" name="Rectangle 7"/>
          <p:cNvSpPr/>
          <p:nvPr/>
        </p:nvSpPr>
        <p:spPr>
          <a:xfrm>
            <a:off x="1842194" y="36688"/>
            <a:ext cx="5459607" cy="657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800" dirty="0">
                <a:solidFill>
                  <a:srgbClr val="1D2129"/>
                </a:solidFill>
                <a:latin typeface="Gabriola" panose="04040605051002020D02" pitchFamily="82" charset="0"/>
              </a:rPr>
              <a:t>Joyeuses fêtes dans la paix et la sérénité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101475" y="4770041"/>
            <a:ext cx="2042525" cy="253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800" dirty="0">
                <a:solidFill>
                  <a:schemeClr val="bg1">
                    <a:lumMod val="75000"/>
                  </a:schemeClr>
                </a:solidFill>
                <a:latin typeface="Gabriola" panose="04040605051002020D02" pitchFamily="82" charset="0"/>
              </a:rPr>
              <a:t>Musique El </a:t>
            </a:r>
            <a:r>
              <a:rPr lang="fr-FR" sz="800" dirty="0" err="1">
                <a:solidFill>
                  <a:schemeClr val="bg1">
                    <a:lumMod val="75000"/>
                  </a:schemeClr>
                </a:solidFill>
                <a:latin typeface="Gabriola" panose="04040605051002020D02" pitchFamily="82" charset="0"/>
              </a:rPr>
              <a:t>Mejor</a:t>
            </a:r>
            <a:r>
              <a:rPr lang="fr-FR" sz="800" dirty="0">
                <a:solidFill>
                  <a:schemeClr val="bg1">
                    <a:lumMod val="75000"/>
                  </a:schemeClr>
                </a:solidFill>
                <a:latin typeface="Gabriola" panose="04040605051002020D02" pitchFamily="82" charset="0"/>
              </a:rPr>
              <a:t> de </a:t>
            </a:r>
            <a:r>
              <a:rPr lang="fr-FR" sz="800" dirty="0" err="1">
                <a:solidFill>
                  <a:schemeClr val="bg1">
                    <a:lumMod val="75000"/>
                  </a:schemeClr>
                </a:solidFill>
                <a:latin typeface="Gabriola" panose="04040605051002020D02" pitchFamily="82" charset="0"/>
              </a:rPr>
              <a:t>Féliz</a:t>
            </a:r>
            <a:r>
              <a:rPr lang="fr-FR" sz="800" dirty="0">
                <a:solidFill>
                  <a:schemeClr val="bg1">
                    <a:lumMod val="75000"/>
                  </a:schemeClr>
                </a:solidFill>
                <a:latin typeface="Gabriola" panose="04040605051002020D02" pitchFamily="82" charset="0"/>
              </a:rPr>
              <a:t>  </a:t>
            </a:r>
            <a:r>
              <a:rPr lang="fr-FR" sz="800" dirty="0" err="1">
                <a:solidFill>
                  <a:schemeClr val="bg1">
                    <a:lumMod val="75000"/>
                  </a:schemeClr>
                </a:solidFill>
                <a:latin typeface="Gabriola" panose="04040605051002020D02" pitchFamily="82" charset="0"/>
              </a:rPr>
              <a:t>Navidad</a:t>
            </a:r>
            <a:r>
              <a:rPr lang="fr-FR" sz="800" dirty="0">
                <a:solidFill>
                  <a:schemeClr val="bg1">
                    <a:lumMod val="75000"/>
                  </a:schemeClr>
                </a:solidFill>
                <a:latin typeface="Gabriola" panose="04040605051002020D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9652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0">
        <p:fad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96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  <p:bldP spid="12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2064</TotalTime>
  <Words>105</Words>
  <Application>Microsoft Office PowerPoint</Application>
  <PresentationFormat>Affichage à l'écran (16:9)</PresentationFormat>
  <Paragraphs>16</Paragraphs>
  <Slides>10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Chopin Script</vt:lpstr>
      <vt:lpstr>Gabriola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chantal sisicmoi;Chantal MENEGATTI</dc:creator>
  <cp:keywords>Cemoifleur ciaobella fleurdemai</cp:keywords>
  <cp:lastModifiedBy>chantal sisicmoi</cp:lastModifiedBy>
  <cp:revision>135</cp:revision>
  <dcterms:created xsi:type="dcterms:W3CDTF">2018-12-18T06:50:29Z</dcterms:created>
  <dcterms:modified xsi:type="dcterms:W3CDTF">2022-12-14T07:16:20Z</dcterms:modified>
</cp:coreProperties>
</file>