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VqlOn60XlgP3ept55OUaQ==" hashData="3llRRuiHD06RIMtjRB8Giy72TsoPaCr1CNKUK2K7HYctl2atBg2Jm4SYm0OS2YQqWdttonFngX7wKJZJEdbQA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7B5758-77D1-47BF-AD1B-7549C8D13F4F}" v="43" dt="2022-12-13T04:23:49.1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3" autoAdjust="0"/>
    <p:restoredTop sz="94660"/>
  </p:normalViewPr>
  <p:slideViewPr>
    <p:cSldViewPr snapToGrid="0">
      <p:cViewPr varScale="1">
        <p:scale>
          <a:sx n="92" d="100"/>
          <a:sy n="92" d="100"/>
        </p:scale>
        <p:origin x="90"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BA6C1304-6522-4BC0-9B65-91D9C71D65C5}"/>
    <pc:docChg chg="custSel addSld modSld sldOrd">
      <pc:chgData name="Daniel Moulac" userId="c676f658d14a72be" providerId="LiveId" clId="{BA6C1304-6522-4BC0-9B65-91D9C71D65C5}" dt="2022-12-13T04:29:42.001" v="16"/>
      <pc:docMkLst>
        <pc:docMk/>
      </pc:docMkLst>
      <pc:sldChg chg="addSp delSp modSp new mod ord">
        <pc:chgData name="Daniel Moulac" userId="c676f658d14a72be" providerId="LiveId" clId="{BA6C1304-6522-4BC0-9B65-91D9C71D65C5}" dt="2022-12-13T04:29:42.001" v="16"/>
        <pc:sldMkLst>
          <pc:docMk/>
          <pc:sldMk cId="1849653130" sldId="285"/>
        </pc:sldMkLst>
        <pc:spChg chg="del">
          <ac:chgData name="Daniel Moulac" userId="c676f658d14a72be" providerId="LiveId" clId="{BA6C1304-6522-4BC0-9B65-91D9C71D65C5}" dt="2022-12-13T04:27:47.875" v="1" actId="21"/>
          <ac:spMkLst>
            <pc:docMk/>
            <pc:sldMk cId="1849653130" sldId="285"/>
            <ac:spMk id="2" creationId="{C336365C-89CE-55C2-8478-B984562DF309}"/>
          </ac:spMkLst>
        </pc:spChg>
        <pc:spChg chg="del">
          <ac:chgData name="Daniel Moulac" userId="c676f658d14a72be" providerId="LiveId" clId="{BA6C1304-6522-4BC0-9B65-91D9C71D65C5}" dt="2022-12-13T04:27:52.274" v="2" actId="21"/>
          <ac:spMkLst>
            <pc:docMk/>
            <pc:sldMk cId="1849653130" sldId="285"/>
            <ac:spMk id="3" creationId="{E9174532-F8BD-988A-D2FF-7E25D02ECB2E}"/>
          </ac:spMkLst>
        </pc:spChg>
        <pc:spChg chg="add mod">
          <ac:chgData name="Daniel Moulac" userId="c676f658d14a72be" providerId="LiveId" clId="{BA6C1304-6522-4BC0-9B65-91D9C71D65C5}" dt="2022-12-13T04:29:32.205" v="14" actId="208"/>
          <ac:spMkLst>
            <pc:docMk/>
            <pc:sldMk cId="1849653130" sldId="285"/>
            <ac:spMk id="4" creationId="{90959626-998A-5014-67D1-94D8F038B97D}"/>
          </ac:spMkLst>
        </pc:spChg>
        <pc:spChg chg="add del mod">
          <ac:chgData name="Daniel Moulac" userId="c676f658d14a72be" providerId="LiveId" clId="{BA6C1304-6522-4BC0-9B65-91D9C71D65C5}" dt="2022-12-13T04:29:42.001" v="16"/>
          <ac:spMkLst>
            <pc:docMk/>
            <pc:sldMk cId="1849653130" sldId="285"/>
            <ac:spMk id="5" creationId="{15525542-B434-424A-71FC-4E2F354FBE1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75EAF8-C2D8-A77F-23FE-D95FA18EE3C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A6E75E4-2077-B47D-0025-2329B975E4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40743A0-489B-9616-301E-45FA234A5A1D}"/>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FD9F3867-1BA4-E5D7-0F5A-DFACB3A7CB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33935A-7D3B-3160-835E-D02FB2E64BFA}"/>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3557299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3F27D7-0AFF-261E-F497-9A37A5A69A1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DA4AB7-B5A0-FB34-4791-542AB194AE3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4324E7-3E22-296C-BD98-F432814293D6}"/>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5914A76A-B630-5633-8BD6-478ECCB2FA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F4461FA-7BBA-0E9D-1EB3-B5108AC07E6E}"/>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1993362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10916A-5EF0-A0D1-AA22-6CB36D8FFFE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4ACE822-4D2A-69A7-4041-8BBD6329CD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9577F60-4223-6B8B-8D6D-F893FF094667}"/>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E0395607-10FB-B092-ADC5-4B4836959E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035434-8E69-B17D-AE42-F564A8AAE714}"/>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148599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E516B2-4BBF-C780-6673-3D8CF373625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EA76F36-9D90-E730-EC01-8194ECCF2D2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A2D60D6-F4A1-BBE7-53B9-976BE743117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B60C3E-F71E-0A7C-0A3C-810B61B08188}"/>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C566A063-7631-2DCF-5558-5C7138E170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6A8564A-A0C9-F89A-285E-E68F7E50C951}"/>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197432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80B590-2AA4-0380-D8D3-FF6797E0AFD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BFFDEDC-2E5D-5847-9B00-9C359402C1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B305075-8D77-71C1-AFC1-F42E256B1B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24C9FC-79D3-7190-B668-F0D080E1CD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7A91DD2-8254-920A-683F-76FF838E72B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A330C1A-4BA6-98F5-D09C-8F57396ABD84}"/>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8" name="Espace réservé du pied de page 7">
            <a:extLst>
              <a:ext uri="{FF2B5EF4-FFF2-40B4-BE49-F238E27FC236}">
                <a16:creationId xmlns:a16="http://schemas.microsoft.com/office/drawing/2014/main" id="{06ECE3EE-F168-E7F7-F71D-181BA825232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1E14D91-9EDC-20B4-46B7-95066744B17B}"/>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2650131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5F9A8-5BC9-93DD-3809-557CE37060C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D130ECF-BB21-F664-625C-2E3201446AB2}"/>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4" name="Espace réservé du pied de page 3">
            <a:extLst>
              <a:ext uri="{FF2B5EF4-FFF2-40B4-BE49-F238E27FC236}">
                <a16:creationId xmlns:a16="http://schemas.microsoft.com/office/drawing/2014/main" id="{35ECF731-1854-DE24-0788-AC930317DF7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74BDC80-4AD7-D0C7-C87D-0ED723200E0F}"/>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431035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B4BE83D-6158-7399-78E4-0464E68BC77E}"/>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3" name="Espace réservé du pied de page 2">
            <a:extLst>
              <a:ext uri="{FF2B5EF4-FFF2-40B4-BE49-F238E27FC236}">
                <a16:creationId xmlns:a16="http://schemas.microsoft.com/office/drawing/2014/main" id="{1072AB0C-867B-E3BB-7567-4E344665F49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3DB4845-C07D-F55D-03AE-5CB69065CC46}"/>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3790825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A04BEB-2B3A-CDB9-A450-5E8AC76E43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9185BC2-B3D3-C131-7862-8C175032B8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A3C9653-FB4D-496B-F2CA-B58F277B17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F94049E-2FAA-D659-92F1-5BA608F3E8DC}"/>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B6D1AA6B-4BA0-4327-8D48-6B6899B8AB7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33E45F-148C-9CA4-A251-BD6550D001E3}"/>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4141252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573DD9-F8AB-4B7E-6D86-2E1FE224E3D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AA99591-8B56-15BC-458A-999D6AFED7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E1DC6B0-AAF0-DA0A-4AE2-BAA733EE30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FF421B6-9197-8CF7-4458-37609502C48F}"/>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6" name="Espace réservé du pied de page 5">
            <a:extLst>
              <a:ext uri="{FF2B5EF4-FFF2-40B4-BE49-F238E27FC236}">
                <a16:creationId xmlns:a16="http://schemas.microsoft.com/office/drawing/2014/main" id="{8D828276-5A7B-42D0-C6B2-1ACBD2D73F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93A259C-2C5A-2DDF-BC48-11D65614B148}"/>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3654725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EE2C1D-9D81-2EA6-8300-AD31EB74B79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C6DB450-6CA9-9973-4D63-3F60D27FB4B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156441A-2015-CC30-F6A5-BC9BA47E6436}"/>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88BD36B6-77CE-7F5D-A095-16A9B73354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5ADA9B-26C5-8DA9-047C-E6202D1BEBC6}"/>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4256938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AE9AAA-F822-4C35-F71A-2EAF69C4512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9652BE8-13F6-2FAF-B955-9E345E01FE2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0F1594-F1BE-5193-0F8D-FF45FE495353}"/>
              </a:ext>
            </a:extLst>
          </p:cNvPr>
          <p:cNvSpPr>
            <a:spLocks noGrp="1"/>
          </p:cNvSpPr>
          <p:nvPr>
            <p:ph type="dt" sz="half" idx="10"/>
          </p:nvPr>
        </p:nvSpPr>
        <p:spPr/>
        <p:txBody>
          <a:body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C153850D-E8CF-41E9-CBA6-5C45743F65A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2E274CC-F453-4A1D-8337-E96AF7CCC786}"/>
              </a:ext>
            </a:extLst>
          </p:cNvPr>
          <p:cNvSpPr>
            <a:spLocks noGrp="1"/>
          </p:cNvSpPr>
          <p:nvPr>
            <p:ph type="sldNum" sz="quarter" idx="12"/>
          </p:nvPr>
        </p:nvSpPr>
        <p:spPr/>
        <p:txBody>
          <a:bodyPr/>
          <a:lstStyle/>
          <a:p>
            <a:fld id="{40DE9C52-AA69-4EC6-8D0F-C017A875EE29}" type="slidenum">
              <a:rPr lang="fr-FR" smtClean="0"/>
              <a:t>‹N°›</a:t>
            </a:fld>
            <a:endParaRPr lang="fr-FR"/>
          </a:p>
        </p:txBody>
      </p:sp>
    </p:spTree>
    <p:extLst>
      <p:ext uri="{BB962C8B-B14F-4D97-AF65-F5344CB8AC3E}">
        <p14:creationId xmlns:p14="http://schemas.microsoft.com/office/powerpoint/2010/main" val="927169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7CF21FD-C727-239F-4CED-51D82D7056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18B6299-9EE3-91D0-71FC-524A0FD5EB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82D7440-B901-8AA9-9045-80A9A07478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B8960-7C28-4B99-9651-9CBF6419E28A}" type="datetimeFigureOut">
              <a:rPr lang="fr-FR" smtClean="0"/>
              <a:t>13/12/2022</a:t>
            </a:fld>
            <a:endParaRPr lang="fr-FR"/>
          </a:p>
        </p:txBody>
      </p:sp>
      <p:sp>
        <p:nvSpPr>
          <p:cNvPr id="5" name="Espace réservé du pied de page 4">
            <a:extLst>
              <a:ext uri="{FF2B5EF4-FFF2-40B4-BE49-F238E27FC236}">
                <a16:creationId xmlns:a16="http://schemas.microsoft.com/office/drawing/2014/main" id="{B5686879-B36C-2AE5-35E0-EDB38790B8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FFB3A10-12FD-F43C-BFB9-1545687230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E9C52-AA69-4EC6-8D0F-C017A875EE29}" type="slidenum">
              <a:rPr lang="fr-FR" smtClean="0"/>
              <a:t>‹N°›</a:t>
            </a:fld>
            <a:endParaRPr lang="fr-FR"/>
          </a:p>
        </p:txBody>
      </p:sp>
    </p:spTree>
    <p:extLst>
      <p:ext uri="{BB962C8B-B14F-4D97-AF65-F5344CB8AC3E}">
        <p14:creationId xmlns:p14="http://schemas.microsoft.com/office/powerpoint/2010/main" val="197505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herbe, ciel, extérieur, rive&#10;&#10;Description générée automatiquement">
            <a:extLst>
              <a:ext uri="{FF2B5EF4-FFF2-40B4-BE49-F238E27FC236}">
                <a16:creationId xmlns:a16="http://schemas.microsoft.com/office/drawing/2014/main" id="{DDDF69CF-A888-2821-6123-D10A55B2738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8918" y="1799822"/>
            <a:ext cx="10934164" cy="3258355"/>
          </a:xfrm>
          <a:prstGeom prst="rect">
            <a:avLst/>
          </a:prstGeom>
        </p:spPr>
      </p:pic>
      <p:sp>
        <p:nvSpPr>
          <p:cNvPr id="6" name="ZoneTexte 5">
            <a:extLst>
              <a:ext uri="{FF2B5EF4-FFF2-40B4-BE49-F238E27FC236}">
                <a16:creationId xmlns:a16="http://schemas.microsoft.com/office/drawing/2014/main" id="{3A56B48E-4DD7-D21E-E2ED-7A4EB82F8373}"/>
              </a:ext>
            </a:extLst>
          </p:cNvPr>
          <p:cNvSpPr txBox="1"/>
          <p:nvPr/>
        </p:nvSpPr>
        <p:spPr>
          <a:xfrm>
            <a:off x="3078052" y="5058177"/>
            <a:ext cx="8113690" cy="400110"/>
          </a:xfrm>
          <a:prstGeom prst="rect">
            <a:avLst/>
          </a:prstGeom>
          <a:noFill/>
        </p:spPr>
        <p:txBody>
          <a:bodyPr wrap="square" rtlCol="0">
            <a:spAutoFit/>
          </a:bodyPr>
          <a:lstStyle/>
          <a:p>
            <a:r>
              <a:rPr lang="fr-FR" sz="2000" b="1" dirty="0">
                <a:solidFill>
                  <a:schemeClr val="bg1"/>
                </a:solidFill>
              </a:rPr>
              <a:t>Panorama sur le golfe du Morbihan à marée basse.</a:t>
            </a:r>
          </a:p>
        </p:txBody>
      </p:sp>
      <p:sp>
        <p:nvSpPr>
          <p:cNvPr id="2" name="ZoneTexte 1">
            <a:extLst>
              <a:ext uri="{FF2B5EF4-FFF2-40B4-BE49-F238E27FC236}">
                <a16:creationId xmlns:a16="http://schemas.microsoft.com/office/drawing/2014/main" id="{FE1F4FBC-45FE-9E6B-425A-3325B6DF3AFB}"/>
              </a:ext>
            </a:extLst>
          </p:cNvPr>
          <p:cNvSpPr txBox="1"/>
          <p:nvPr/>
        </p:nvSpPr>
        <p:spPr>
          <a:xfrm>
            <a:off x="2462645" y="1138902"/>
            <a:ext cx="7990609" cy="523220"/>
          </a:xfrm>
          <a:prstGeom prst="rect">
            <a:avLst/>
          </a:prstGeom>
          <a:noFill/>
        </p:spPr>
        <p:txBody>
          <a:bodyPr wrap="square" rtlCol="0">
            <a:spAutoFit/>
          </a:bodyPr>
          <a:lstStyle/>
          <a:p>
            <a:r>
              <a:rPr lang="fr-FR" sz="2800" b="1" dirty="0">
                <a:solidFill>
                  <a:schemeClr val="bg1"/>
                </a:solidFill>
              </a:rPr>
              <a:t>Lorient Vous Présente Le Golfe – Du -Morbihan</a:t>
            </a:r>
          </a:p>
        </p:txBody>
      </p:sp>
    </p:spTree>
    <p:extLst>
      <p:ext uri="{BB962C8B-B14F-4D97-AF65-F5344CB8AC3E}">
        <p14:creationId xmlns:p14="http://schemas.microsoft.com/office/powerpoint/2010/main" val="139229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sndAc>
          <p:stSnd loop="1">
            <p:snd r:embed="rId2" name="La légende du Menez Bré   Silvère Burlot   Clip vidéo.wav"/>
          </p:stSnd>
        </p:sndAc>
      </p:transition>
    </mc:Choice>
    <mc:Fallback xmlns="">
      <p:transition spd="slow" advClick="0" advTm="16000">
        <p:fade/>
        <p:sndAc>
          <p:stSnd loop="1">
            <p:snd r:embed="rId4" name="La légende du Menez Bré   Silvère Burlot   Clip vidé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0959626-998A-5014-67D1-94D8F038B97D}"/>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golfe du Morbihan est une mer intérieure d'une longueur est-ouest de 20 kilomètres environ parsemée de nombreuses îles et îlots. C'est une destination prisée pour la beauté de ses paysages couvrant une centaine de kilomètres carrés, située en Bretagne, dans le département du Morbihan auquel il a donné son nom.</a:t>
            </a:r>
          </a:p>
        </p:txBody>
      </p:sp>
    </p:spTree>
    <p:extLst>
      <p:ext uri="{BB962C8B-B14F-4D97-AF65-F5344CB8AC3E}">
        <p14:creationId xmlns:p14="http://schemas.microsoft.com/office/powerpoint/2010/main" val="18496531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arbre&#10;&#10;Description générée automatiquement">
            <a:extLst>
              <a:ext uri="{FF2B5EF4-FFF2-40B4-BE49-F238E27FC236}">
                <a16:creationId xmlns:a16="http://schemas.microsoft.com/office/drawing/2014/main" id="{67C1CA1D-79CD-82E4-E01F-2A728CC438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3340" y="631065"/>
            <a:ext cx="9878097" cy="5589432"/>
          </a:xfrm>
          <a:prstGeom prst="rect">
            <a:avLst/>
          </a:prstGeom>
        </p:spPr>
      </p:pic>
      <p:sp>
        <p:nvSpPr>
          <p:cNvPr id="4" name="ZoneTexte 3">
            <a:extLst>
              <a:ext uri="{FF2B5EF4-FFF2-40B4-BE49-F238E27FC236}">
                <a16:creationId xmlns:a16="http://schemas.microsoft.com/office/drawing/2014/main" id="{BAE4A4B5-EC43-7568-9D2F-FA3C81A31262}"/>
              </a:ext>
            </a:extLst>
          </p:cNvPr>
          <p:cNvSpPr txBox="1"/>
          <p:nvPr/>
        </p:nvSpPr>
        <p:spPr>
          <a:xfrm>
            <a:off x="4426039" y="6226935"/>
            <a:ext cx="7765961" cy="400110"/>
          </a:xfrm>
          <a:prstGeom prst="rect">
            <a:avLst/>
          </a:prstGeom>
          <a:noFill/>
        </p:spPr>
        <p:txBody>
          <a:bodyPr wrap="square" rtlCol="0">
            <a:spAutoFit/>
          </a:bodyPr>
          <a:lstStyle/>
          <a:p>
            <a:r>
              <a:rPr lang="fr-FR" sz="2000" b="1" dirty="0">
                <a:solidFill>
                  <a:schemeClr val="bg1"/>
                </a:solidFill>
              </a:rPr>
              <a:t>Golfe du Morbihan - image satellite</a:t>
            </a:r>
          </a:p>
        </p:txBody>
      </p:sp>
    </p:spTree>
    <p:extLst>
      <p:ext uri="{BB962C8B-B14F-4D97-AF65-F5344CB8AC3E}">
        <p14:creationId xmlns:p14="http://schemas.microsoft.com/office/powerpoint/2010/main" val="8503129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maison&#10;&#10;Description générée automatiquement">
            <a:extLst>
              <a:ext uri="{FF2B5EF4-FFF2-40B4-BE49-F238E27FC236}">
                <a16:creationId xmlns:a16="http://schemas.microsoft.com/office/drawing/2014/main" id="{75DE10A9-6059-1504-2AD2-810381D8BA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5087" y="730875"/>
            <a:ext cx="8701825" cy="5396249"/>
          </a:xfrm>
          <a:prstGeom prst="rect">
            <a:avLst/>
          </a:prstGeom>
        </p:spPr>
      </p:pic>
      <p:sp>
        <p:nvSpPr>
          <p:cNvPr id="4" name="ZoneTexte 3">
            <a:extLst>
              <a:ext uri="{FF2B5EF4-FFF2-40B4-BE49-F238E27FC236}">
                <a16:creationId xmlns:a16="http://schemas.microsoft.com/office/drawing/2014/main" id="{8209A696-CF43-6914-8C57-B82985C4BDF0}"/>
              </a:ext>
            </a:extLst>
          </p:cNvPr>
          <p:cNvSpPr txBox="1"/>
          <p:nvPr/>
        </p:nvSpPr>
        <p:spPr>
          <a:xfrm>
            <a:off x="2575775" y="6127124"/>
            <a:ext cx="8190964" cy="400110"/>
          </a:xfrm>
          <a:prstGeom prst="rect">
            <a:avLst/>
          </a:prstGeom>
          <a:noFill/>
        </p:spPr>
        <p:txBody>
          <a:bodyPr wrap="square" rtlCol="0">
            <a:spAutoFit/>
          </a:bodyPr>
          <a:lstStyle/>
          <a:p>
            <a:r>
              <a:rPr lang="fr-FR" sz="2000" b="1" dirty="0">
                <a:solidFill>
                  <a:schemeClr val="bg1"/>
                </a:solidFill>
              </a:rPr>
              <a:t>La Maison rose, repère maritime de l'entrée de la rivière de Vannes</a:t>
            </a:r>
          </a:p>
        </p:txBody>
      </p:sp>
    </p:spTree>
    <p:extLst>
      <p:ext uri="{BB962C8B-B14F-4D97-AF65-F5344CB8AC3E}">
        <p14:creationId xmlns:p14="http://schemas.microsoft.com/office/powerpoint/2010/main" val="2306066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eau, nature&#10;&#10;Description générée automatiquement">
            <a:extLst>
              <a:ext uri="{FF2B5EF4-FFF2-40B4-BE49-F238E27FC236}">
                <a16:creationId xmlns:a16="http://schemas.microsoft.com/office/drawing/2014/main" id="{9DD2136D-5CC0-5CC5-AFDB-8FFE3B2DA3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4467" y="750194"/>
            <a:ext cx="9623065" cy="5357611"/>
          </a:xfrm>
          <a:prstGeom prst="rect">
            <a:avLst/>
          </a:prstGeom>
        </p:spPr>
      </p:pic>
      <p:sp>
        <p:nvSpPr>
          <p:cNvPr id="4" name="ZoneTexte 3">
            <a:extLst>
              <a:ext uri="{FF2B5EF4-FFF2-40B4-BE49-F238E27FC236}">
                <a16:creationId xmlns:a16="http://schemas.microsoft.com/office/drawing/2014/main" id="{EDF6B75C-B342-1961-B2A8-898635CDE036}"/>
              </a:ext>
            </a:extLst>
          </p:cNvPr>
          <p:cNvSpPr txBox="1"/>
          <p:nvPr/>
        </p:nvSpPr>
        <p:spPr>
          <a:xfrm>
            <a:off x="1284467" y="5842337"/>
            <a:ext cx="10164851" cy="707886"/>
          </a:xfrm>
          <a:prstGeom prst="rect">
            <a:avLst/>
          </a:prstGeom>
          <a:noFill/>
        </p:spPr>
        <p:txBody>
          <a:bodyPr wrap="square" rtlCol="0">
            <a:spAutoFit/>
          </a:bodyPr>
          <a:lstStyle/>
          <a:p>
            <a:endParaRPr lang="fr-FR" sz="2000" b="1" dirty="0">
              <a:solidFill>
                <a:schemeClr val="bg1"/>
              </a:solidFill>
            </a:endParaRPr>
          </a:p>
          <a:p>
            <a:r>
              <a:rPr lang="fr-FR" sz="2000" b="1" dirty="0">
                <a:solidFill>
                  <a:schemeClr val="bg1"/>
                </a:solidFill>
              </a:rPr>
              <a:t>Entrée du golfe, entre Port-Navalo au premier plan et la pointe de </a:t>
            </a:r>
            <a:r>
              <a:rPr lang="fr-FR" sz="2000" b="1" dirty="0" err="1">
                <a:solidFill>
                  <a:schemeClr val="bg1"/>
                </a:solidFill>
              </a:rPr>
              <a:t>Kerpenhir</a:t>
            </a:r>
            <a:r>
              <a:rPr lang="fr-FR" sz="2000" b="1" dirty="0">
                <a:solidFill>
                  <a:schemeClr val="bg1"/>
                </a:solidFill>
              </a:rPr>
              <a:t> à l'arrière-plan.</a:t>
            </a:r>
          </a:p>
        </p:txBody>
      </p:sp>
    </p:spTree>
    <p:extLst>
      <p:ext uri="{BB962C8B-B14F-4D97-AF65-F5344CB8AC3E}">
        <p14:creationId xmlns:p14="http://schemas.microsoft.com/office/powerpoint/2010/main" val="9280102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947F5412-A36C-32C1-111C-7BEA0386F8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71223" y="695459"/>
            <a:ext cx="8989453" cy="5396248"/>
          </a:xfrm>
          <a:prstGeom prst="rect">
            <a:avLst/>
          </a:prstGeom>
        </p:spPr>
      </p:pic>
      <p:sp>
        <p:nvSpPr>
          <p:cNvPr id="4" name="ZoneTexte 3">
            <a:extLst>
              <a:ext uri="{FF2B5EF4-FFF2-40B4-BE49-F238E27FC236}">
                <a16:creationId xmlns:a16="http://schemas.microsoft.com/office/drawing/2014/main" id="{2045F8DF-AA3B-471C-C1BD-D096C45FC9AF}"/>
              </a:ext>
            </a:extLst>
          </p:cNvPr>
          <p:cNvSpPr txBox="1"/>
          <p:nvPr/>
        </p:nvSpPr>
        <p:spPr>
          <a:xfrm>
            <a:off x="3515932" y="5823987"/>
            <a:ext cx="806217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Parcs ostréicoles dans le golfe du Morbihan.</a:t>
            </a:r>
          </a:p>
        </p:txBody>
      </p:sp>
    </p:spTree>
    <p:extLst>
      <p:ext uri="{BB962C8B-B14F-4D97-AF65-F5344CB8AC3E}">
        <p14:creationId xmlns:p14="http://schemas.microsoft.com/office/powerpoint/2010/main" val="1868879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eau&#10;&#10;Description générée automatiquement">
            <a:extLst>
              <a:ext uri="{FF2B5EF4-FFF2-40B4-BE49-F238E27FC236}">
                <a16:creationId xmlns:a16="http://schemas.microsoft.com/office/drawing/2014/main" id="{B74F58B5-408A-1C6F-2796-5F74CA4C282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4108" y="797108"/>
            <a:ext cx="7783784" cy="5263784"/>
          </a:xfrm>
          <a:prstGeom prst="rect">
            <a:avLst/>
          </a:prstGeom>
        </p:spPr>
      </p:pic>
      <p:sp>
        <p:nvSpPr>
          <p:cNvPr id="4" name="ZoneTexte 3">
            <a:extLst>
              <a:ext uri="{FF2B5EF4-FFF2-40B4-BE49-F238E27FC236}">
                <a16:creationId xmlns:a16="http://schemas.microsoft.com/office/drawing/2014/main" id="{6FDB27B0-E2EB-7711-4FA9-BD47E05D2385}"/>
              </a:ext>
            </a:extLst>
          </p:cNvPr>
          <p:cNvSpPr txBox="1"/>
          <p:nvPr/>
        </p:nvSpPr>
        <p:spPr>
          <a:xfrm>
            <a:off x="3863661" y="5706949"/>
            <a:ext cx="7740203" cy="707886"/>
          </a:xfrm>
          <a:prstGeom prst="rect">
            <a:avLst/>
          </a:prstGeom>
          <a:noFill/>
        </p:spPr>
        <p:txBody>
          <a:bodyPr wrap="square" rtlCol="0">
            <a:spAutoFit/>
          </a:bodyPr>
          <a:lstStyle/>
          <a:p>
            <a:endParaRPr lang="fr-FR" sz="2000" dirty="0">
              <a:solidFill>
                <a:schemeClr val="bg1"/>
              </a:solidFill>
            </a:endParaRPr>
          </a:p>
          <a:p>
            <a:r>
              <a:rPr lang="fr-FR" sz="2000" b="1" dirty="0">
                <a:solidFill>
                  <a:schemeClr val="bg1"/>
                </a:solidFill>
              </a:rPr>
              <a:t>Les embarcations de pêche du golfe</a:t>
            </a:r>
          </a:p>
        </p:txBody>
      </p:sp>
    </p:spTree>
    <p:extLst>
      <p:ext uri="{BB962C8B-B14F-4D97-AF65-F5344CB8AC3E}">
        <p14:creationId xmlns:p14="http://schemas.microsoft.com/office/powerpoint/2010/main" val="811478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B3CECD85-C138-9EE1-04D0-E6ADB6CCF2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282" y="170645"/>
            <a:ext cx="6025166" cy="6516710"/>
          </a:xfrm>
          <a:prstGeom prst="rect">
            <a:avLst/>
          </a:prstGeom>
        </p:spPr>
      </p:pic>
      <p:sp>
        <p:nvSpPr>
          <p:cNvPr id="4" name="ZoneTexte 3">
            <a:extLst>
              <a:ext uri="{FF2B5EF4-FFF2-40B4-BE49-F238E27FC236}">
                <a16:creationId xmlns:a16="http://schemas.microsoft.com/office/drawing/2014/main" id="{EE330B48-E248-884F-25FD-F7656D28A0F9}"/>
              </a:ext>
            </a:extLst>
          </p:cNvPr>
          <p:cNvSpPr txBox="1"/>
          <p:nvPr/>
        </p:nvSpPr>
        <p:spPr>
          <a:xfrm>
            <a:off x="7469746" y="3271234"/>
            <a:ext cx="4275786" cy="984885"/>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Paysage du golfe du Morbihan près d'Arzon.</a:t>
            </a:r>
          </a:p>
        </p:txBody>
      </p:sp>
    </p:spTree>
    <p:extLst>
      <p:ext uri="{BB962C8B-B14F-4D97-AF65-F5344CB8AC3E}">
        <p14:creationId xmlns:p14="http://schemas.microsoft.com/office/powerpoint/2010/main" val="2657040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nature&#10;&#10;Description générée automatiquement">
            <a:extLst>
              <a:ext uri="{FF2B5EF4-FFF2-40B4-BE49-F238E27FC236}">
                <a16:creationId xmlns:a16="http://schemas.microsoft.com/office/drawing/2014/main" id="{46E70915-54B6-C9D5-F520-8D75CC9C3B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8338" y="762000"/>
            <a:ext cx="10766738" cy="5334000"/>
          </a:xfrm>
          <a:prstGeom prst="rect">
            <a:avLst/>
          </a:prstGeom>
        </p:spPr>
      </p:pic>
      <p:sp>
        <p:nvSpPr>
          <p:cNvPr id="4" name="ZoneTexte 3">
            <a:extLst>
              <a:ext uri="{FF2B5EF4-FFF2-40B4-BE49-F238E27FC236}">
                <a16:creationId xmlns:a16="http://schemas.microsoft.com/office/drawing/2014/main" id="{63897FAE-9309-05D8-1551-BED497AC6432}"/>
              </a:ext>
            </a:extLst>
          </p:cNvPr>
          <p:cNvSpPr txBox="1"/>
          <p:nvPr/>
        </p:nvSpPr>
        <p:spPr>
          <a:xfrm>
            <a:off x="3309870" y="6096000"/>
            <a:ext cx="9697791" cy="400110"/>
          </a:xfrm>
          <a:prstGeom prst="rect">
            <a:avLst/>
          </a:prstGeom>
          <a:noFill/>
        </p:spPr>
        <p:txBody>
          <a:bodyPr wrap="square" rtlCol="0">
            <a:spAutoFit/>
          </a:bodyPr>
          <a:lstStyle/>
          <a:p>
            <a:r>
              <a:rPr lang="fr-FR" sz="2000" b="1" dirty="0">
                <a:solidFill>
                  <a:schemeClr val="bg1"/>
                </a:solidFill>
              </a:rPr>
              <a:t>Un mouillage du golfe du Morbihan près d'Arzon.</a:t>
            </a:r>
          </a:p>
        </p:txBody>
      </p:sp>
    </p:spTree>
    <p:extLst>
      <p:ext uri="{BB962C8B-B14F-4D97-AF65-F5344CB8AC3E}">
        <p14:creationId xmlns:p14="http://schemas.microsoft.com/office/powerpoint/2010/main" val="3374061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extérieur, océan&#10;&#10;Description générée automatiquement">
            <a:extLst>
              <a:ext uri="{FF2B5EF4-FFF2-40B4-BE49-F238E27FC236}">
                <a16:creationId xmlns:a16="http://schemas.microsoft.com/office/drawing/2014/main" id="{8E18A3EF-45FE-7206-98B8-300BD6D0C7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5850" y="595647"/>
            <a:ext cx="10020300" cy="5666705"/>
          </a:xfrm>
          <a:prstGeom prst="rect">
            <a:avLst/>
          </a:prstGeom>
        </p:spPr>
      </p:pic>
      <p:sp>
        <p:nvSpPr>
          <p:cNvPr id="4" name="ZoneTexte 3">
            <a:extLst>
              <a:ext uri="{FF2B5EF4-FFF2-40B4-BE49-F238E27FC236}">
                <a16:creationId xmlns:a16="http://schemas.microsoft.com/office/drawing/2014/main" id="{60CE3673-7F8A-02FC-A60A-66D613F3D02B}"/>
              </a:ext>
            </a:extLst>
          </p:cNvPr>
          <p:cNvSpPr txBox="1"/>
          <p:nvPr/>
        </p:nvSpPr>
        <p:spPr>
          <a:xfrm>
            <a:off x="5035639" y="6262352"/>
            <a:ext cx="5962919" cy="400110"/>
          </a:xfrm>
          <a:prstGeom prst="rect">
            <a:avLst/>
          </a:prstGeom>
          <a:noFill/>
        </p:spPr>
        <p:txBody>
          <a:bodyPr wrap="square" rtlCol="0">
            <a:spAutoFit/>
          </a:bodyPr>
          <a:lstStyle/>
          <a:p>
            <a:r>
              <a:rPr lang="fr-FR" sz="2000" b="1" dirty="0">
                <a:solidFill>
                  <a:schemeClr val="bg1"/>
                </a:solidFill>
              </a:rPr>
              <a:t>Le Port D’Arradon</a:t>
            </a:r>
          </a:p>
        </p:txBody>
      </p:sp>
    </p:spTree>
    <p:extLst>
      <p:ext uri="{BB962C8B-B14F-4D97-AF65-F5344CB8AC3E}">
        <p14:creationId xmlns:p14="http://schemas.microsoft.com/office/powerpoint/2010/main" val="1594364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nature, extérieur&#10;&#10;Description générée automatiquement">
            <a:extLst>
              <a:ext uri="{FF2B5EF4-FFF2-40B4-BE49-F238E27FC236}">
                <a16:creationId xmlns:a16="http://schemas.microsoft.com/office/drawing/2014/main" id="{2675C1D4-820F-4485-F7E2-147A7A5D04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886" y="734096"/>
            <a:ext cx="9633399" cy="5331853"/>
          </a:xfrm>
          <a:prstGeom prst="rect">
            <a:avLst/>
          </a:prstGeom>
        </p:spPr>
      </p:pic>
      <p:sp>
        <p:nvSpPr>
          <p:cNvPr id="4" name="ZoneTexte 3">
            <a:extLst>
              <a:ext uri="{FF2B5EF4-FFF2-40B4-BE49-F238E27FC236}">
                <a16:creationId xmlns:a16="http://schemas.microsoft.com/office/drawing/2014/main" id="{16EDA630-C547-1685-089C-7748607025F2}"/>
              </a:ext>
            </a:extLst>
          </p:cNvPr>
          <p:cNvSpPr txBox="1"/>
          <p:nvPr/>
        </p:nvSpPr>
        <p:spPr>
          <a:xfrm>
            <a:off x="3953815" y="5923849"/>
            <a:ext cx="7328078" cy="400110"/>
          </a:xfrm>
          <a:prstGeom prst="rect">
            <a:avLst/>
          </a:prstGeom>
          <a:noFill/>
        </p:spPr>
        <p:txBody>
          <a:bodyPr wrap="square" rtlCol="0">
            <a:spAutoFit/>
          </a:bodyPr>
          <a:lstStyle/>
          <a:p>
            <a:r>
              <a:rPr lang="fr-FR" sz="2000" b="1" dirty="0">
                <a:solidFill>
                  <a:schemeClr val="bg1"/>
                </a:solidFill>
              </a:rPr>
              <a:t>Vue aérienne du nord de l’île </a:t>
            </a:r>
            <a:r>
              <a:rPr lang="fr-FR" sz="2000" b="1" dirty="0" err="1">
                <a:solidFill>
                  <a:schemeClr val="bg1"/>
                </a:solidFill>
              </a:rPr>
              <a:t>Berder</a:t>
            </a:r>
            <a:endParaRPr lang="fr-FR" sz="2000" b="1" dirty="0">
              <a:solidFill>
                <a:schemeClr val="bg1"/>
              </a:solidFill>
            </a:endParaRPr>
          </a:p>
        </p:txBody>
      </p:sp>
    </p:spTree>
    <p:extLst>
      <p:ext uri="{BB962C8B-B14F-4D97-AF65-F5344CB8AC3E}">
        <p14:creationId xmlns:p14="http://schemas.microsoft.com/office/powerpoint/2010/main" val="2959912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rive, entouré&#10;&#10;Description générée automatiquement">
            <a:extLst>
              <a:ext uri="{FF2B5EF4-FFF2-40B4-BE49-F238E27FC236}">
                <a16:creationId xmlns:a16="http://schemas.microsoft.com/office/drawing/2014/main" id="{7F052485-2749-947E-972F-A24BF7FDAF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6524" y="862885"/>
            <a:ext cx="9491730" cy="5228822"/>
          </a:xfrm>
          <a:prstGeom prst="rect">
            <a:avLst/>
          </a:prstGeom>
        </p:spPr>
      </p:pic>
      <p:sp>
        <p:nvSpPr>
          <p:cNvPr id="4" name="ZoneTexte 3">
            <a:extLst>
              <a:ext uri="{FF2B5EF4-FFF2-40B4-BE49-F238E27FC236}">
                <a16:creationId xmlns:a16="http://schemas.microsoft.com/office/drawing/2014/main" id="{6F925C50-4AD9-E15B-E5B3-DE8C09DB6A0A}"/>
              </a:ext>
            </a:extLst>
          </p:cNvPr>
          <p:cNvSpPr txBox="1"/>
          <p:nvPr/>
        </p:nvSpPr>
        <p:spPr>
          <a:xfrm>
            <a:off x="4790941" y="6091707"/>
            <a:ext cx="6478073" cy="400110"/>
          </a:xfrm>
          <a:prstGeom prst="rect">
            <a:avLst/>
          </a:prstGeom>
          <a:noFill/>
        </p:spPr>
        <p:txBody>
          <a:bodyPr wrap="square" rtlCol="0">
            <a:spAutoFit/>
          </a:bodyPr>
          <a:lstStyle/>
          <a:p>
            <a:r>
              <a:rPr lang="fr-FR" sz="2000" b="1" dirty="0">
                <a:solidFill>
                  <a:schemeClr val="bg1"/>
                </a:solidFill>
              </a:rPr>
              <a:t>Le Golfe du Morbihan</a:t>
            </a:r>
          </a:p>
        </p:txBody>
      </p:sp>
    </p:spTree>
    <p:extLst>
      <p:ext uri="{BB962C8B-B14F-4D97-AF65-F5344CB8AC3E}">
        <p14:creationId xmlns:p14="http://schemas.microsoft.com/office/powerpoint/2010/main" val="7771076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eau, nature&#10;&#10;Description générée automatiquement">
            <a:extLst>
              <a:ext uri="{FF2B5EF4-FFF2-40B4-BE49-F238E27FC236}">
                <a16:creationId xmlns:a16="http://schemas.microsoft.com/office/drawing/2014/main" id="{37A75CBA-75B9-DD74-5D18-05D8A4A360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6437" y="759854"/>
            <a:ext cx="9139126" cy="5422005"/>
          </a:xfrm>
          <a:prstGeom prst="rect">
            <a:avLst/>
          </a:prstGeom>
        </p:spPr>
      </p:pic>
      <p:sp>
        <p:nvSpPr>
          <p:cNvPr id="4" name="ZoneTexte 3">
            <a:extLst>
              <a:ext uri="{FF2B5EF4-FFF2-40B4-BE49-F238E27FC236}">
                <a16:creationId xmlns:a16="http://schemas.microsoft.com/office/drawing/2014/main" id="{746236D1-8B76-6B7F-8FBE-6353BC695B75}"/>
              </a:ext>
            </a:extLst>
          </p:cNvPr>
          <p:cNvSpPr txBox="1"/>
          <p:nvPr/>
        </p:nvSpPr>
        <p:spPr>
          <a:xfrm>
            <a:off x="4868214" y="6098146"/>
            <a:ext cx="5615189" cy="400110"/>
          </a:xfrm>
          <a:prstGeom prst="rect">
            <a:avLst/>
          </a:prstGeom>
          <a:noFill/>
        </p:spPr>
        <p:txBody>
          <a:bodyPr wrap="square" rtlCol="0">
            <a:spAutoFit/>
          </a:bodyPr>
          <a:lstStyle/>
          <a:p>
            <a:r>
              <a:rPr lang="fr-FR" sz="2000" b="1" dirty="0">
                <a:solidFill>
                  <a:schemeClr val="bg1"/>
                </a:solidFill>
              </a:rPr>
              <a:t>GOLFE DU MORBIHAN</a:t>
            </a:r>
          </a:p>
        </p:txBody>
      </p:sp>
    </p:spTree>
    <p:extLst>
      <p:ext uri="{BB962C8B-B14F-4D97-AF65-F5344CB8AC3E}">
        <p14:creationId xmlns:p14="http://schemas.microsoft.com/office/powerpoint/2010/main" val="1282193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extérieur, arbre, fleur, jardin&#10;&#10;Description générée automatiquement">
            <a:extLst>
              <a:ext uri="{FF2B5EF4-FFF2-40B4-BE49-F238E27FC236}">
                <a16:creationId xmlns:a16="http://schemas.microsoft.com/office/drawing/2014/main" id="{1BAB0DB2-E32F-6EC2-8F78-EB17651967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656823"/>
            <a:ext cx="9144000" cy="5495784"/>
          </a:xfrm>
          <a:prstGeom prst="rect">
            <a:avLst/>
          </a:prstGeom>
        </p:spPr>
      </p:pic>
      <p:sp>
        <p:nvSpPr>
          <p:cNvPr id="7" name="ZoneTexte 6">
            <a:extLst>
              <a:ext uri="{FF2B5EF4-FFF2-40B4-BE49-F238E27FC236}">
                <a16:creationId xmlns:a16="http://schemas.microsoft.com/office/drawing/2014/main" id="{6FFA8613-63E9-F9CB-28D4-F2E518FE5949}"/>
              </a:ext>
            </a:extLst>
          </p:cNvPr>
          <p:cNvSpPr txBox="1"/>
          <p:nvPr/>
        </p:nvSpPr>
        <p:spPr>
          <a:xfrm>
            <a:off x="5394959" y="6135431"/>
            <a:ext cx="7537269" cy="400110"/>
          </a:xfrm>
          <a:prstGeom prst="rect">
            <a:avLst/>
          </a:prstGeom>
          <a:noFill/>
        </p:spPr>
        <p:txBody>
          <a:bodyPr wrap="square" rtlCol="0">
            <a:spAutoFit/>
          </a:bodyPr>
          <a:lstStyle/>
          <a:p>
            <a:r>
              <a:rPr lang="fr-FR" sz="2000" b="1" dirty="0">
                <a:solidFill>
                  <a:schemeClr val="bg1"/>
                </a:solidFill>
              </a:rPr>
              <a:t>l’île aux Moines</a:t>
            </a:r>
          </a:p>
        </p:txBody>
      </p:sp>
    </p:spTree>
    <p:extLst>
      <p:ext uri="{BB962C8B-B14F-4D97-AF65-F5344CB8AC3E}">
        <p14:creationId xmlns:p14="http://schemas.microsoft.com/office/powerpoint/2010/main" val="1604802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extérieur, bateau&#10;&#10;Description générée automatiquement">
            <a:extLst>
              <a:ext uri="{FF2B5EF4-FFF2-40B4-BE49-F238E27FC236}">
                <a16:creationId xmlns:a16="http://schemas.microsoft.com/office/drawing/2014/main" id="{356A39B3-D318-7AA8-39D7-F6F73C43FA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504825"/>
            <a:ext cx="9753600" cy="5634718"/>
          </a:xfrm>
          <a:prstGeom prst="rect">
            <a:avLst/>
          </a:prstGeom>
        </p:spPr>
      </p:pic>
      <p:sp>
        <p:nvSpPr>
          <p:cNvPr id="4" name="ZoneTexte 3">
            <a:extLst>
              <a:ext uri="{FF2B5EF4-FFF2-40B4-BE49-F238E27FC236}">
                <a16:creationId xmlns:a16="http://schemas.microsoft.com/office/drawing/2014/main" id="{C5E32EBB-580C-B645-6248-4A98016BD78A}"/>
              </a:ext>
            </a:extLst>
          </p:cNvPr>
          <p:cNvSpPr txBox="1"/>
          <p:nvPr/>
        </p:nvSpPr>
        <p:spPr>
          <a:xfrm>
            <a:off x="5116286" y="6139543"/>
            <a:ext cx="6322423" cy="707886"/>
          </a:xfrm>
          <a:prstGeom prst="rect">
            <a:avLst/>
          </a:prstGeom>
          <a:noFill/>
        </p:spPr>
        <p:txBody>
          <a:bodyPr wrap="square" rtlCol="0">
            <a:spAutoFit/>
          </a:bodyPr>
          <a:lstStyle/>
          <a:p>
            <a:r>
              <a:rPr lang="fr-FR" sz="2000" b="1" dirty="0">
                <a:solidFill>
                  <a:schemeClr val="bg1"/>
                </a:solidFill>
              </a:rPr>
              <a:t>GOLFE DU MORBIHAN</a:t>
            </a:r>
          </a:p>
          <a:p>
            <a:r>
              <a:rPr lang="fr-FR" sz="2000" b="1" dirty="0">
                <a:solidFill>
                  <a:schemeClr val="bg1"/>
                </a:solidFill>
              </a:rPr>
              <a:t> </a:t>
            </a:r>
          </a:p>
        </p:txBody>
      </p:sp>
    </p:spTree>
    <p:extLst>
      <p:ext uri="{BB962C8B-B14F-4D97-AF65-F5344CB8AC3E}">
        <p14:creationId xmlns:p14="http://schemas.microsoft.com/office/powerpoint/2010/main" val="4012272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extérieur, roche&#10;&#10;Description générée automatiquement">
            <a:extLst>
              <a:ext uri="{FF2B5EF4-FFF2-40B4-BE49-F238E27FC236}">
                <a16:creationId xmlns:a16="http://schemas.microsoft.com/office/drawing/2014/main" id="{6F5C4F1E-970E-E7EE-1C77-6A1EA03518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1257300"/>
            <a:ext cx="7315200" cy="4343400"/>
          </a:xfrm>
          <a:prstGeom prst="rect">
            <a:avLst/>
          </a:prstGeom>
        </p:spPr>
      </p:pic>
      <p:sp>
        <p:nvSpPr>
          <p:cNvPr id="4" name="ZoneTexte 3">
            <a:extLst>
              <a:ext uri="{FF2B5EF4-FFF2-40B4-BE49-F238E27FC236}">
                <a16:creationId xmlns:a16="http://schemas.microsoft.com/office/drawing/2014/main" id="{421D1282-99CB-F794-EE0C-1127FAA9291E}"/>
              </a:ext>
            </a:extLst>
          </p:cNvPr>
          <p:cNvSpPr txBox="1"/>
          <p:nvPr/>
        </p:nvSpPr>
        <p:spPr>
          <a:xfrm>
            <a:off x="3949700" y="5600700"/>
            <a:ext cx="6934200" cy="400110"/>
          </a:xfrm>
          <a:prstGeom prst="rect">
            <a:avLst/>
          </a:prstGeom>
          <a:noFill/>
        </p:spPr>
        <p:txBody>
          <a:bodyPr wrap="square" rtlCol="0">
            <a:spAutoFit/>
          </a:bodyPr>
          <a:lstStyle/>
          <a:p>
            <a:r>
              <a:rPr lang="fr-FR" sz="2000" b="1" dirty="0">
                <a:solidFill>
                  <a:schemeClr val="bg1"/>
                </a:solidFill>
              </a:rPr>
              <a:t>le plus beau coin du Golfe du Morbihan</a:t>
            </a:r>
          </a:p>
        </p:txBody>
      </p:sp>
    </p:spTree>
    <p:extLst>
      <p:ext uri="{BB962C8B-B14F-4D97-AF65-F5344CB8AC3E}">
        <p14:creationId xmlns:p14="http://schemas.microsoft.com/office/powerpoint/2010/main" val="2015625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océan&#10;&#10;Description générée automatiquement">
            <a:extLst>
              <a:ext uri="{FF2B5EF4-FFF2-40B4-BE49-F238E27FC236}">
                <a16:creationId xmlns:a16="http://schemas.microsoft.com/office/drawing/2014/main" id="{FE864645-FADF-BA92-4448-73E0D295A2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8088" y="532740"/>
            <a:ext cx="9755823" cy="5512460"/>
          </a:xfrm>
          <a:prstGeom prst="rect">
            <a:avLst/>
          </a:prstGeom>
        </p:spPr>
      </p:pic>
      <p:sp>
        <p:nvSpPr>
          <p:cNvPr id="4" name="ZoneTexte 3">
            <a:extLst>
              <a:ext uri="{FF2B5EF4-FFF2-40B4-BE49-F238E27FC236}">
                <a16:creationId xmlns:a16="http://schemas.microsoft.com/office/drawing/2014/main" id="{9771B732-6D81-7436-99F6-0C412DF21272}"/>
              </a:ext>
            </a:extLst>
          </p:cNvPr>
          <p:cNvSpPr txBox="1"/>
          <p:nvPr/>
        </p:nvSpPr>
        <p:spPr>
          <a:xfrm>
            <a:off x="2108200" y="6045200"/>
            <a:ext cx="9207500" cy="707886"/>
          </a:xfrm>
          <a:prstGeom prst="rect">
            <a:avLst/>
          </a:prstGeom>
          <a:noFill/>
        </p:spPr>
        <p:txBody>
          <a:bodyPr wrap="square" rtlCol="0">
            <a:spAutoFit/>
          </a:bodyPr>
          <a:lstStyle/>
          <a:p>
            <a:r>
              <a:rPr lang="fr-FR" sz="2000" b="1" dirty="0">
                <a:solidFill>
                  <a:schemeClr val="bg1"/>
                </a:solidFill>
              </a:rPr>
              <a:t>L’Île aux Moines, l’une des plus belles îles du Golfe du Morbihan (et même de Bretagne !)</a:t>
            </a:r>
          </a:p>
        </p:txBody>
      </p:sp>
    </p:spTree>
    <p:extLst>
      <p:ext uri="{BB962C8B-B14F-4D97-AF65-F5344CB8AC3E}">
        <p14:creationId xmlns:p14="http://schemas.microsoft.com/office/powerpoint/2010/main" val="512721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nature&#10;&#10;Description générée automatiquement">
            <a:extLst>
              <a:ext uri="{FF2B5EF4-FFF2-40B4-BE49-F238E27FC236}">
                <a16:creationId xmlns:a16="http://schemas.microsoft.com/office/drawing/2014/main" id="{7C9CED18-0B03-6DBA-7487-A7CFA1AA8FE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8088" y="532740"/>
            <a:ext cx="9755823" cy="5575960"/>
          </a:xfrm>
          <a:prstGeom prst="rect">
            <a:avLst/>
          </a:prstGeom>
        </p:spPr>
      </p:pic>
      <p:sp>
        <p:nvSpPr>
          <p:cNvPr id="4" name="ZoneTexte 3">
            <a:extLst>
              <a:ext uri="{FF2B5EF4-FFF2-40B4-BE49-F238E27FC236}">
                <a16:creationId xmlns:a16="http://schemas.microsoft.com/office/drawing/2014/main" id="{3B3A756A-3124-788B-F2CA-EB6D79E45FFE}"/>
              </a:ext>
            </a:extLst>
          </p:cNvPr>
          <p:cNvSpPr txBox="1"/>
          <p:nvPr/>
        </p:nvSpPr>
        <p:spPr>
          <a:xfrm>
            <a:off x="3111500" y="6108700"/>
            <a:ext cx="7162800" cy="400110"/>
          </a:xfrm>
          <a:prstGeom prst="rect">
            <a:avLst/>
          </a:prstGeom>
          <a:noFill/>
        </p:spPr>
        <p:txBody>
          <a:bodyPr wrap="square" rtlCol="0">
            <a:spAutoFit/>
          </a:bodyPr>
          <a:lstStyle/>
          <a:p>
            <a:r>
              <a:rPr lang="fr-FR" sz="2000" b="1" dirty="0">
                <a:solidFill>
                  <a:schemeClr val="bg1"/>
                </a:solidFill>
              </a:rPr>
              <a:t>L’Île d’Arz, la plus sauvage des îles du Golfe du Morbihan</a:t>
            </a:r>
          </a:p>
        </p:txBody>
      </p:sp>
    </p:spTree>
    <p:extLst>
      <p:ext uri="{BB962C8B-B14F-4D97-AF65-F5344CB8AC3E}">
        <p14:creationId xmlns:p14="http://schemas.microsoft.com/office/powerpoint/2010/main" val="541868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ville&#10;&#10;Description générée automatiquement">
            <a:extLst>
              <a:ext uri="{FF2B5EF4-FFF2-40B4-BE49-F238E27FC236}">
                <a16:creationId xmlns:a16="http://schemas.microsoft.com/office/drawing/2014/main" id="{5B17198D-B292-E941-BA33-F011EAA6F4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2000" y="1458380"/>
            <a:ext cx="10693400" cy="3901020"/>
          </a:xfrm>
          <a:prstGeom prst="rect">
            <a:avLst/>
          </a:prstGeom>
        </p:spPr>
      </p:pic>
      <p:sp>
        <p:nvSpPr>
          <p:cNvPr id="4" name="ZoneTexte 3">
            <a:extLst>
              <a:ext uri="{FF2B5EF4-FFF2-40B4-BE49-F238E27FC236}">
                <a16:creationId xmlns:a16="http://schemas.microsoft.com/office/drawing/2014/main" id="{3B6A8C21-CC1D-6521-72C5-991AA1712FC5}"/>
              </a:ext>
            </a:extLst>
          </p:cNvPr>
          <p:cNvSpPr txBox="1"/>
          <p:nvPr/>
        </p:nvSpPr>
        <p:spPr>
          <a:xfrm>
            <a:off x="4584700" y="5128796"/>
            <a:ext cx="687070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Golfe du Morbihan</a:t>
            </a:r>
          </a:p>
        </p:txBody>
      </p:sp>
    </p:spTree>
    <p:extLst>
      <p:ext uri="{BB962C8B-B14F-4D97-AF65-F5344CB8AC3E}">
        <p14:creationId xmlns:p14="http://schemas.microsoft.com/office/powerpoint/2010/main" val="31303311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eau, rive&#10;&#10;Description générée automatiquement">
            <a:extLst>
              <a:ext uri="{FF2B5EF4-FFF2-40B4-BE49-F238E27FC236}">
                <a16:creationId xmlns:a16="http://schemas.microsoft.com/office/drawing/2014/main" id="{90C5EDE9-54F7-115E-E594-B499E9F04A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9500" y="583130"/>
            <a:ext cx="10033000" cy="5500170"/>
          </a:xfrm>
          <a:prstGeom prst="rect">
            <a:avLst/>
          </a:prstGeom>
        </p:spPr>
      </p:pic>
      <p:sp>
        <p:nvSpPr>
          <p:cNvPr id="4" name="ZoneTexte 3">
            <a:extLst>
              <a:ext uri="{FF2B5EF4-FFF2-40B4-BE49-F238E27FC236}">
                <a16:creationId xmlns:a16="http://schemas.microsoft.com/office/drawing/2014/main" id="{DECC5B19-7ABC-75C4-C344-5F2ABB71C92B}"/>
              </a:ext>
            </a:extLst>
          </p:cNvPr>
          <p:cNvSpPr txBox="1"/>
          <p:nvPr/>
        </p:nvSpPr>
        <p:spPr>
          <a:xfrm>
            <a:off x="4876800" y="6083300"/>
            <a:ext cx="6604000" cy="400110"/>
          </a:xfrm>
          <a:prstGeom prst="rect">
            <a:avLst/>
          </a:prstGeom>
          <a:noFill/>
        </p:spPr>
        <p:txBody>
          <a:bodyPr wrap="square" rtlCol="0">
            <a:spAutoFit/>
          </a:bodyPr>
          <a:lstStyle/>
          <a:p>
            <a:r>
              <a:rPr lang="fr-FR" sz="2000" b="1" dirty="0">
                <a:solidFill>
                  <a:schemeClr val="bg1"/>
                </a:solidFill>
              </a:rPr>
              <a:t>Le Golfe du Morbihan</a:t>
            </a:r>
          </a:p>
        </p:txBody>
      </p:sp>
    </p:spTree>
    <p:extLst>
      <p:ext uri="{BB962C8B-B14F-4D97-AF65-F5344CB8AC3E}">
        <p14:creationId xmlns:p14="http://schemas.microsoft.com/office/powerpoint/2010/main" val="3787139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nature&#10;&#10;Description générée automatiquement">
            <a:extLst>
              <a:ext uri="{FF2B5EF4-FFF2-40B4-BE49-F238E27FC236}">
                <a16:creationId xmlns:a16="http://schemas.microsoft.com/office/drawing/2014/main" id="{9A40500B-A7D2-7737-B588-5885A2D1E1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3200" y="698500"/>
            <a:ext cx="9245600" cy="5194300"/>
          </a:xfrm>
          <a:prstGeom prst="rect">
            <a:avLst/>
          </a:prstGeom>
        </p:spPr>
      </p:pic>
      <p:sp>
        <p:nvSpPr>
          <p:cNvPr id="4" name="ZoneTexte 3">
            <a:extLst>
              <a:ext uri="{FF2B5EF4-FFF2-40B4-BE49-F238E27FC236}">
                <a16:creationId xmlns:a16="http://schemas.microsoft.com/office/drawing/2014/main" id="{9C4ADA06-1839-0AAD-B491-A3346CA48912}"/>
              </a:ext>
            </a:extLst>
          </p:cNvPr>
          <p:cNvSpPr txBox="1"/>
          <p:nvPr/>
        </p:nvSpPr>
        <p:spPr>
          <a:xfrm>
            <a:off x="4648200" y="5892800"/>
            <a:ext cx="6591300" cy="400110"/>
          </a:xfrm>
          <a:prstGeom prst="rect">
            <a:avLst/>
          </a:prstGeom>
          <a:noFill/>
        </p:spPr>
        <p:txBody>
          <a:bodyPr wrap="square" rtlCol="0">
            <a:spAutoFit/>
          </a:bodyPr>
          <a:lstStyle/>
          <a:p>
            <a:r>
              <a:rPr lang="fr-FR" sz="2000" b="1" dirty="0">
                <a:solidFill>
                  <a:schemeClr val="bg1"/>
                </a:solidFill>
              </a:rPr>
              <a:t>Le Golfe du Morbihan</a:t>
            </a:r>
          </a:p>
        </p:txBody>
      </p:sp>
    </p:spTree>
    <p:extLst>
      <p:ext uri="{BB962C8B-B14F-4D97-AF65-F5344CB8AC3E}">
        <p14:creationId xmlns:p14="http://schemas.microsoft.com/office/powerpoint/2010/main" val="4119600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au, nature, ciel, extérieur&#10;&#10;Description générée automatiquement">
            <a:extLst>
              <a:ext uri="{FF2B5EF4-FFF2-40B4-BE49-F238E27FC236}">
                <a16:creationId xmlns:a16="http://schemas.microsoft.com/office/drawing/2014/main" id="{C4E272C3-A4F7-2B96-BE4D-007E2D8D55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24050" y="800100"/>
            <a:ext cx="8343900" cy="5257800"/>
          </a:xfrm>
          <a:prstGeom prst="rect">
            <a:avLst/>
          </a:prstGeom>
        </p:spPr>
      </p:pic>
      <p:sp>
        <p:nvSpPr>
          <p:cNvPr id="6" name="ZoneTexte 5">
            <a:extLst>
              <a:ext uri="{FF2B5EF4-FFF2-40B4-BE49-F238E27FC236}">
                <a16:creationId xmlns:a16="http://schemas.microsoft.com/office/drawing/2014/main" id="{93E37AE1-8DC3-7CA4-DF81-CA57DB4C6EC7}"/>
              </a:ext>
            </a:extLst>
          </p:cNvPr>
          <p:cNvSpPr txBox="1"/>
          <p:nvPr/>
        </p:nvSpPr>
        <p:spPr>
          <a:xfrm>
            <a:off x="4584700" y="6057900"/>
            <a:ext cx="6159500" cy="400110"/>
          </a:xfrm>
          <a:prstGeom prst="rect">
            <a:avLst/>
          </a:prstGeom>
          <a:noFill/>
        </p:spPr>
        <p:txBody>
          <a:bodyPr wrap="square" rtlCol="0">
            <a:spAutoFit/>
          </a:bodyPr>
          <a:lstStyle/>
          <a:p>
            <a:r>
              <a:rPr lang="fr-FR" sz="2000" b="1" dirty="0">
                <a:solidFill>
                  <a:schemeClr val="bg1"/>
                </a:solidFill>
              </a:rPr>
              <a:t>Les îles du Golfe du Morbihan</a:t>
            </a:r>
          </a:p>
        </p:txBody>
      </p:sp>
    </p:spTree>
    <p:extLst>
      <p:ext uri="{BB962C8B-B14F-4D97-AF65-F5344CB8AC3E}">
        <p14:creationId xmlns:p14="http://schemas.microsoft.com/office/powerpoint/2010/main" val="41840925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rive, jour&#10;&#10;Description générée automatiquement">
            <a:extLst>
              <a:ext uri="{FF2B5EF4-FFF2-40B4-BE49-F238E27FC236}">
                <a16:creationId xmlns:a16="http://schemas.microsoft.com/office/drawing/2014/main" id="{BEF91CA2-B496-DA91-0D77-9B68431510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3100" y="1687285"/>
            <a:ext cx="10883900" cy="3483429"/>
          </a:xfrm>
          <a:prstGeom prst="rect">
            <a:avLst/>
          </a:prstGeom>
        </p:spPr>
      </p:pic>
      <p:sp>
        <p:nvSpPr>
          <p:cNvPr id="4" name="ZoneTexte 3">
            <a:extLst>
              <a:ext uri="{FF2B5EF4-FFF2-40B4-BE49-F238E27FC236}">
                <a16:creationId xmlns:a16="http://schemas.microsoft.com/office/drawing/2014/main" id="{4B79B865-2B40-9487-8A91-1060AC9660A9}"/>
              </a:ext>
            </a:extLst>
          </p:cNvPr>
          <p:cNvSpPr txBox="1"/>
          <p:nvPr/>
        </p:nvSpPr>
        <p:spPr>
          <a:xfrm>
            <a:off x="5143500" y="5170714"/>
            <a:ext cx="5359400" cy="400110"/>
          </a:xfrm>
          <a:prstGeom prst="rect">
            <a:avLst/>
          </a:prstGeom>
          <a:noFill/>
        </p:spPr>
        <p:txBody>
          <a:bodyPr wrap="square" rtlCol="0">
            <a:spAutoFit/>
          </a:bodyPr>
          <a:lstStyle/>
          <a:p>
            <a:r>
              <a:rPr lang="fr-FR" sz="2000" b="1" dirty="0">
                <a:solidFill>
                  <a:schemeClr val="bg1"/>
                </a:solidFill>
              </a:rPr>
              <a:t>Golfe Du Morbihan</a:t>
            </a:r>
          </a:p>
        </p:txBody>
      </p:sp>
    </p:spTree>
    <p:extLst>
      <p:ext uri="{BB962C8B-B14F-4D97-AF65-F5344CB8AC3E}">
        <p14:creationId xmlns:p14="http://schemas.microsoft.com/office/powerpoint/2010/main" val="2381477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nature, extérieur&#10;&#10;Description générée automatiquement">
            <a:extLst>
              <a:ext uri="{FF2B5EF4-FFF2-40B4-BE49-F238E27FC236}">
                <a16:creationId xmlns:a16="http://schemas.microsoft.com/office/drawing/2014/main" id="{52FC7EC6-1D34-55DF-D849-4A12713B753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47725"/>
            <a:ext cx="7620000" cy="5162550"/>
          </a:xfrm>
          <a:prstGeom prst="rect">
            <a:avLst/>
          </a:prstGeom>
        </p:spPr>
      </p:pic>
      <p:sp>
        <p:nvSpPr>
          <p:cNvPr id="4" name="ZoneTexte 3">
            <a:extLst>
              <a:ext uri="{FF2B5EF4-FFF2-40B4-BE49-F238E27FC236}">
                <a16:creationId xmlns:a16="http://schemas.microsoft.com/office/drawing/2014/main" id="{151724C4-FDCB-BE25-B57A-913ABE3EE609}"/>
              </a:ext>
            </a:extLst>
          </p:cNvPr>
          <p:cNvSpPr txBox="1"/>
          <p:nvPr/>
        </p:nvSpPr>
        <p:spPr>
          <a:xfrm>
            <a:off x="4953000" y="6010275"/>
            <a:ext cx="7480300" cy="400110"/>
          </a:xfrm>
          <a:prstGeom prst="rect">
            <a:avLst/>
          </a:prstGeom>
          <a:noFill/>
        </p:spPr>
        <p:txBody>
          <a:bodyPr wrap="square" rtlCol="0">
            <a:spAutoFit/>
          </a:bodyPr>
          <a:lstStyle/>
          <a:p>
            <a:r>
              <a:rPr lang="fr-FR" sz="2000" b="1" dirty="0">
                <a:solidFill>
                  <a:schemeClr val="bg1"/>
                </a:solidFill>
              </a:rPr>
              <a:t>Golfe du Morbihan...</a:t>
            </a:r>
          </a:p>
        </p:txBody>
      </p:sp>
    </p:spTree>
    <p:extLst>
      <p:ext uri="{BB962C8B-B14F-4D97-AF65-F5344CB8AC3E}">
        <p14:creationId xmlns:p14="http://schemas.microsoft.com/office/powerpoint/2010/main" val="4218767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bre, extérieur, terrain, roche&#10;&#10;Description générée automatiquement">
            <a:extLst>
              <a:ext uri="{FF2B5EF4-FFF2-40B4-BE49-F238E27FC236}">
                <a16:creationId xmlns:a16="http://schemas.microsoft.com/office/drawing/2014/main" id="{C1588A0B-FA37-AA57-EE53-3B016BFD41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p:spPr>
      </p:pic>
      <p:sp>
        <p:nvSpPr>
          <p:cNvPr id="6" name="ZoneTexte 5">
            <a:extLst>
              <a:ext uri="{FF2B5EF4-FFF2-40B4-BE49-F238E27FC236}">
                <a16:creationId xmlns:a16="http://schemas.microsoft.com/office/drawing/2014/main" id="{8F141015-B0DC-9322-BA2F-76F4A102AFC8}"/>
              </a:ext>
            </a:extLst>
          </p:cNvPr>
          <p:cNvSpPr txBox="1"/>
          <p:nvPr/>
        </p:nvSpPr>
        <p:spPr>
          <a:xfrm>
            <a:off x="4521200" y="6286500"/>
            <a:ext cx="5791200" cy="400110"/>
          </a:xfrm>
          <a:prstGeom prst="rect">
            <a:avLst/>
          </a:prstGeom>
          <a:noFill/>
        </p:spPr>
        <p:txBody>
          <a:bodyPr wrap="square" rtlCol="0">
            <a:spAutoFit/>
          </a:bodyPr>
          <a:lstStyle/>
          <a:p>
            <a:r>
              <a:rPr lang="fr-FR" sz="2000" b="1" dirty="0">
                <a:solidFill>
                  <a:schemeClr val="bg1"/>
                </a:solidFill>
              </a:rPr>
              <a:t>Ruelle de l'ile aux moines</a:t>
            </a:r>
          </a:p>
        </p:txBody>
      </p:sp>
    </p:spTree>
    <p:extLst>
      <p:ext uri="{BB962C8B-B14F-4D97-AF65-F5344CB8AC3E}">
        <p14:creationId xmlns:p14="http://schemas.microsoft.com/office/powerpoint/2010/main" val="1762034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maison&#10;&#10;Description générée automatiquement">
            <a:extLst>
              <a:ext uri="{FF2B5EF4-FFF2-40B4-BE49-F238E27FC236}">
                <a16:creationId xmlns:a16="http://schemas.microsoft.com/office/drawing/2014/main" id="{4D49E29C-709D-15B3-DAA2-174DDDEEAD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73300" y="844550"/>
            <a:ext cx="7429500" cy="5168900"/>
          </a:xfrm>
          <a:prstGeom prst="rect">
            <a:avLst/>
          </a:prstGeom>
        </p:spPr>
      </p:pic>
      <p:sp>
        <p:nvSpPr>
          <p:cNvPr id="4" name="ZoneTexte 3">
            <a:extLst>
              <a:ext uri="{FF2B5EF4-FFF2-40B4-BE49-F238E27FC236}">
                <a16:creationId xmlns:a16="http://schemas.microsoft.com/office/drawing/2014/main" id="{F080B8F2-CFEF-0B83-1971-88D391721087}"/>
              </a:ext>
            </a:extLst>
          </p:cNvPr>
          <p:cNvSpPr txBox="1"/>
          <p:nvPr/>
        </p:nvSpPr>
        <p:spPr>
          <a:xfrm>
            <a:off x="5067300" y="6013450"/>
            <a:ext cx="6121400" cy="400110"/>
          </a:xfrm>
          <a:prstGeom prst="rect">
            <a:avLst/>
          </a:prstGeom>
          <a:noFill/>
        </p:spPr>
        <p:txBody>
          <a:bodyPr wrap="square" rtlCol="0">
            <a:spAutoFit/>
          </a:bodyPr>
          <a:lstStyle/>
          <a:p>
            <a:r>
              <a:rPr lang="fr-FR" sz="2000" b="1" dirty="0">
                <a:solidFill>
                  <a:schemeClr val="bg1"/>
                </a:solidFill>
              </a:rPr>
              <a:t>'</a:t>
            </a:r>
            <a:r>
              <a:rPr lang="fr-FR" sz="2000" b="1" dirty="0" err="1">
                <a:solidFill>
                  <a:schemeClr val="bg1"/>
                </a:solidFill>
              </a:rPr>
              <a:t>iIle</a:t>
            </a:r>
            <a:r>
              <a:rPr lang="fr-FR" sz="2000" b="1" dirty="0">
                <a:solidFill>
                  <a:schemeClr val="bg1"/>
                </a:solidFill>
              </a:rPr>
              <a:t> aux moines</a:t>
            </a:r>
          </a:p>
        </p:txBody>
      </p:sp>
    </p:spTree>
    <p:extLst>
      <p:ext uri="{BB962C8B-B14F-4D97-AF65-F5344CB8AC3E}">
        <p14:creationId xmlns:p14="http://schemas.microsoft.com/office/powerpoint/2010/main" val="2782936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jardin&#10;&#10;Description générée automatiquement">
            <a:extLst>
              <a:ext uri="{FF2B5EF4-FFF2-40B4-BE49-F238E27FC236}">
                <a16:creationId xmlns:a16="http://schemas.microsoft.com/office/drawing/2014/main" id="{6769D50B-D3AD-FCCD-AA5F-ECCB90159E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00200" y="177800"/>
            <a:ext cx="5080000" cy="6565900"/>
          </a:xfrm>
          <a:prstGeom prst="rect">
            <a:avLst/>
          </a:prstGeom>
        </p:spPr>
      </p:pic>
      <p:sp>
        <p:nvSpPr>
          <p:cNvPr id="4" name="ZoneTexte 3">
            <a:extLst>
              <a:ext uri="{FF2B5EF4-FFF2-40B4-BE49-F238E27FC236}">
                <a16:creationId xmlns:a16="http://schemas.microsoft.com/office/drawing/2014/main" id="{F0E64FE1-A813-9F6D-B10D-C782B5898B4E}"/>
              </a:ext>
            </a:extLst>
          </p:cNvPr>
          <p:cNvSpPr txBox="1"/>
          <p:nvPr/>
        </p:nvSpPr>
        <p:spPr>
          <a:xfrm>
            <a:off x="6858000" y="4279900"/>
            <a:ext cx="4457700" cy="400110"/>
          </a:xfrm>
          <a:prstGeom prst="rect">
            <a:avLst/>
          </a:prstGeom>
          <a:noFill/>
        </p:spPr>
        <p:txBody>
          <a:bodyPr wrap="square" rtlCol="0">
            <a:spAutoFit/>
          </a:bodyPr>
          <a:lstStyle/>
          <a:p>
            <a:r>
              <a:rPr lang="fr-FR" sz="2000" b="1" dirty="0">
                <a:solidFill>
                  <a:schemeClr val="bg1"/>
                </a:solidFill>
              </a:rPr>
              <a:t>Les hortensias sur l'Ile aux moines</a:t>
            </a:r>
          </a:p>
        </p:txBody>
      </p:sp>
    </p:spTree>
    <p:extLst>
      <p:ext uri="{BB962C8B-B14F-4D97-AF65-F5344CB8AC3E}">
        <p14:creationId xmlns:p14="http://schemas.microsoft.com/office/powerpoint/2010/main" val="2140121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arbre&#10;&#10;Description générée automatiquement">
            <a:extLst>
              <a:ext uri="{FF2B5EF4-FFF2-40B4-BE49-F238E27FC236}">
                <a16:creationId xmlns:a16="http://schemas.microsoft.com/office/drawing/2014/main" id="{A12F8311-3EB4-D85B-8997-A2EA3F1925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3750" y="209550"/>
            <a:ext cx="6254750" cy="6438900"/>
          </a:xfrm>
          <a:prstGeom prst="rect">
            <a:avLst/>
          </a:prstGeom>
        </p:spPr>
      </p:pic>
      <p:sp>
        <p:nvSpPr>
          <p:cNvPr id="4" name="ZoneTexte 3">
            <a:extLst>
              <a:ext uri="{FF2B5EF4-FFF2-40B4-BE49-F238E27FC236}">
                <a16:creationId xmlns:a16="http://schemas.microsoft.com/office/drawing/2014/main" id="{0600B6A1-1134-31E8-9760-C322F1DAF215}"/>
              </a:ext>
            </a:extLst>
          </p:cNvPr>
          <p:cNvSpPr txBox="1"/>
          <p:nvPr/>
        </p:nvSpPr>
        <p:spPr>
          <a:xfrm>
            <a:off x="520700" y="4406900"/>
            <a:ext cx="3949700" cy="707886"/>
          </a:xfrm>
          <a:prstGeom prst="rect">
            <a:avLst/>
          </a:prstGeom>
          <a:noFill/>
        </p:spPr>
        <p:txBody>
          <a:bodyPr wrap="square" rtlCol="0">
            <a:spAutoFit/>
          </a:bodyPr>
          <a:lstStyle/>
          <a:p>
            <a:r>
              <a:rPr lang="fr-FR" sz="2000" b="1" dirty="0">
                <a:solidFill>
                  <a:schemeClr val="bg1"/>
                </a:solidFill>
              </a:rPr>
              <a:t>le aux Moines, Chapelle N.D. de l'Espérance</a:t>
            </a:r>
          </a:p>
        </p:txBody>
      </p:sp>
    </p:spTree>
    <p:extLst>
      <p:ext uri="{BB962C8B-B14F-4D97-AF65-F5344CB8AC3E}">
        <p14:creationId xmlns:p14="http://schemas.microsoft.com/office/powerpoint/2010/main" val="3873965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arbre, différent, rive&#10;&#10;Description générée automatiquement">
            <a:extLst>
              <a:ext uri="{FF2B5EF4-FFF2-40B4-BE49-F238E27FC236}">
                <a16:creationId xmlns:a16="http://schemas.microsoft.com/office/drawing/2014/main" id="{EAB555F2-7EA4-9A24-D1F0-15437DF44C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19375" y="1014412"/>
            <a:ext cx="6953250" cy="4829175"/>
          </a:xfrm>
          <a:prstGeom prst="rect">
            <a:avLst/>
          </a:prstGeom>
        </p:spPr>
      </p:pic>
    </p:spTree>
    <p:extLst>
      <p:ext uri="{BB962C8B-B14F-4D97-AF65-F5344CB8AC3E}">
        <p14:creationId xmlns:p14="http://schemas.microsoft.com/office/powerpoint/2010/main" val="4060488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7F900B9-A231-CD08-2650-BD98D5B63FC5}"/>
              </a:ext>
            </a:extLst>
          </p:cNvPr>
          <p:cNvSpPr txBox="1"/>
          <p:nvPr/>
        </p:nvSpPr>
        <p:spPr>
          <a:xfrm>
            <a:off x="2462645" y="2296391"/>
            <a:ext cx="7782791" cy="523220"/>
          </a:xfrm>
          <a:prstGeom prst="rect">
            <a:avLst/>
          </a:prstGeom>
          <a:noFill/>
        </p:spPr>
        <p:txBody>
          <a:bodyPr wrap="square" rtlCol="0">
            <a:spAutoFit/>
          </a:bodyPr>
          <a:lstStyle/>
          <a:p>
            <a:r>
              <a:rPr lang="fr-FR" sz="2800" b="1" dirty="0">
                <a:solidFill>
                  <a:schemeClr val="bg1"/>
                </a:solidFill>
              </a:rPr>
              <a:t>Lorient Vous A Proposer Le Golfe Du Morbihan</a:t>
            </a:r>
          </a:p>
        </p:txBody>
      </p:sp>
      <p:sp>
        <p:nvSpPr>
          <p:cNvPr id="3" name="ZoneTexte 2">
            <a:extLst>
              <a:ext uri="{FF2B5EF4-FFF2-40B4-BE49-F238E27FC236}">
                <a16:creationId xmlns:a16="http://schemas.microsoft.com/office/drawing/2014/main" id="{94B6D82C-36AF-F239-53C4-7F3B8565CAC4}"/>
              </a:ext>
            </a:extLst>
          </p:cNvPr>
          <p:cNvSpPr txBox="1"/>
          <p:nvPr/>
        </p:nvSpPr>
        <p:spPr>
          <a:xfrm>
            <a:off x="3906981" y="2905780"/>
            <a:ext cx="5247409"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C0146E68-EC68-4D77-964E-066F996ECFF0}"/>
              </a:ext>
            </a:extLst>
          </p:cNvPr>
          <p:cNvSpPr txBox="1"/>
          <p:nvPr/>
        </p:nvSpPr>
        <p:spPr>
          <a:xfrm>
            <a:off x="5507182" y="3364817"/>
            <a:ext cx="3470563" cy="523220"/>
          </a:xfrm>
          <a:prstGeom prst="rect">
            <a:avLst/>
          </a:prstGeom>
          <a:noFill/>
        </p:spPr>
        <p:txBody>
          <a:bodyPr wrap="square" rtlCol="0">
            <a:spAutoFit/>
          </a:bodyPr>
          <a:lstStyle/>
          <a:p>
            <a:r>
              <a:rPr lang="fr-FR" sz="2800" b="1" dirty="0">
                <a:solidFill>
                  <a:schemeClr val="bg1"/>
                </a:solidFill>
              </a:rPr>
              <a:t>Lorient </a:t>
            </a:r>
          </a:p>
        </p:txBody>
      </p:sp>
    </p:spTree>
    <p:extLst>
      <p:ext uri="{BB962C8B-B14F-4D97-AF65-F5344CB8AC3E}">
        <p14:creationId xmlns:p14="http://schemas.microsoft.com/office/powerpoint/2010/main" val="4197605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peelOff"/>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270</Words>
  <Application>Microsoft Office PowerPoint</Application>
  <PresentationFormat>Grand écran</PresentationFormat>
  <Paragraphs>38</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2022-12-12T13:27:06Z</dcterms:created>
  <dcterms:modified xsi:type="dcterms:W3CDTF">2022-12-13T04:29:57Z</dcterms:modified>
</cp:coreProperties>
</file>