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JhOEWdUHpreIsioZ3trrw==" hashData="AganUVKJICYm0JlPIYVaB+c+ghwnhDzvSs9aB5ufazQ2cgVOZP6Vbrmc0V7fgU9NrN0fG7eG4aYKgI5sN1Sy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A9306F-AC40-4D03-A319-5109A2BDAFF1}" v="109" dt="2022-12-12T07:54:13.0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3071CF9F-2DF0-4184-BD8E-F63624CBE2D2}"/>
    <pc:docChg chg="modSld modMainMaster">
      <pc:chgData name="Daniel Moulac" userId="c676f658d14a72be" providerId="LiveId" clId="{3071CF9F-2DF0-4184-BD8E-F63624CBE2D2}" dt="2022-12-12T08:21:24.438" v="48"/>
      <pc:docMkLst>
        <pc:docMk/>
      </pc:docMkLst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020741117" sldId="256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003008931" sldId="257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315069917" sldId="258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828405574" sldId="259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650497330" sldId="260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800709541" sldId="261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580176942" sldId="262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245981378" sldId="263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955383879" sldId="264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399698717" sldId="265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955955997" sldId="266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044063014" sldId="267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317315654" sldId="268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514885212" sldId="269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161458885" sldId="270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606718675" sldId="271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557791188" sldId="272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463087748" sldId="273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863362195" sldId="274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63234455" sldId="275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3253668183" sldId="276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576759235" sldId="277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839742818" sldId="278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39099812" sldId="279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4162700335" sldId="280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566447291" sldId="281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1676063917" sldId="282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894913397" sldId="283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64563875" sldId="284"/>
        </pc:sldMkLst>
      </pc:sldChg>
      <pc:sldChg chg="modTransition">
        <pc:chgData name="Daniel Moulac" userId="c676f658d14a72be" providerId="LiveId" clId="{3071CF9F-2DF0-4184-BD8E-F63624CBE2D2}" dt="2022-12-12T08:21:24.438" v="48"/>
        <pc:sldMkLst>
          <pc:docMk/>
          <pc:sldMk cId="3282456748" sldId="285"/>
        </pc:sldMkLst>
      </pc:sldChg>
      <pc:sldChg chg="modTransition">
        <pc:chgData name="Daniel Moulac" userId="c676f658d14a72be" providerId="LiveId" clId="{3071CF9F-2DF0-4184-BD8E-F63624CBE2D2}" dt="2022-12-12T08:21:15.578" v="47"/>
        <pc:sldMkLst>
          <pc:docMk/>
          <pc:sldMk cId="2836530272" sldId="286"/>
        </pc:sldMkLst>
      </pc:sldChg>
      <pc:sldMasterChg chg="modTransition modSldLayout">
        <pc:chgData name="Daniel Moulac" userId="c676f658d14a72be" providerId="LiveId" clId="{3071CF9F-2DF0-4184-BD8E-F63624CBE2D2}" dt="2022-12-12T08:21:15.578" v="47"/>
        <pc:sldMasterMkLst>
          <pc:docMk/>
          <pc:sldMasterMk cId="3543031398" sldId="2147483648"/>
        </pc:sldMasterMkLst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3263976638" sldId="2147483649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4122380154" sldId="2147483650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1225615386" sldId="2147483651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269763602" sldId="2147483652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2926770743" sldId="2147483653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2668905651" sldId="2147483654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2940579091" sldId="2147483655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8022347" sldId="2147483656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1578831075" sldId="2147483657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1499847556" sldId="2147483658"/>
          </pc:sldLayoutMkLst>
        </pc:sldLayoutChg>
        <pc:sldLayoutChg chg="modTransition">
          <pc:chgData name="Daniel Moulac" userId="c676f658d14a72be" providerId="LiveId" clId="{3071CF9F-2DF0-4184-BD8E-F63624CBE2D2}" dt="2022-12-12T08:21:15.578" v="47"/>
          <pc:sldLayoutMkLst>
            <pc:docMk/>
            <pc:sldMasterMk cId="3543031398" sldId="2147483648"/>
            <pc:sldLayoutMk cId="997792547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6B8BDD-2782-5559-249B-83AE40556C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083CE6-9FFA-8B8B-5471-4823EAF236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BFBB1E-3E8D-F348-3AF7-E5CFD892E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C99815-4B21-1008-8347-28EDA95D3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CF6E21-0A7D-5547-C5FD-5045E0BA5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97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EAE6DE-408F-ED64-F2AB-12677BB53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B0F40E-4476-EA28-84C6-D2ED27A01C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8A5AD1-9BC2-0240-CD49-5438B4C4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3BD4E1-5A96-1410-E4B4-24E0160AD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46A15A-81F5-6E4D-CFBD-17042F83F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238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73526-1CE7-4345-5F3A-4908166A5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B93D8D-63C1-1DAB-F802-F3F9473A4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B3DC015-8194-7AF7-9F9E-832ED1E66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E49F60-F6C6-50FA-0530-5B76F569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6D4EA1-C191-AE28-AE1F-247B9D40D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1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4AD20B-84C1-ABD9-2F65-71094FC8EC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0C760E4-188E-CB97-7E5B-E4E7052A84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DAC14B-E2A4-B1D4-8D97-D46BF262AE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FAF019-922B-E12F-9172-74716AFA39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CCC2AA-80A1-4C18-9597-C6A479870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822C0B1-70CA-BAED-92C1-56C03290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6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ED7FB4-1842-26B2-FF60-D57DFA39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A80FF7-C764-E1F7-781E-E80F6C51B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424AA3-2EF6-1AC5-AFF3-0D45F43F6A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DBAD765-2A71-A3E6-DD5C-A49F07A280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5F7501-1318-6AFE-B462-86FD68252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D2CBCC6-21E9-7924-3271-80C3FB4C2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79F2873-C355-CA62-F480-16FD3E2F2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1AEFABF-675C-9D39-D60D-9A4ACEA37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77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A571B-5D00-5C5C-4A88-3C3A07902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007C21C-595F-907E-513D-61E28D274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1FBCF24-7ED8-6E08-3230-72559CC97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F46BE1A-994A-B944-5942-E900B736C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90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F77F88B-447F-2D6E-AB8C-4271AFB0F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09A0D1E-27A4-11A3-79C9-1482E6F8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718FFE9-9AB7-9714-0079-B69E2EB9D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7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5F38E8-C5F2-49B8-B3F7-AF3B31DAE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E17046-01B1-6109-3CF0-E70E3D548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EC02A5-7429-3999-D110-D4EBB9C780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FA31E4-BE05-48E8-B5F6-BC359F46E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B5842A-10D8-5C7B-108E-CB59A7047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7C228D-04BB-DFD1-05BD-F171B34D4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EF29A0-C243-0AB8-A1B5-EA7D2D026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8CF3C68-DEA7-3CF4-0DE9-914350E4A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29A8D04-E595-6C09-F8F7-27F29C8127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D7D0DA1-D73F-0A1F-0D88-861F7B5D1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F8E15E-F5BD-081F-FEE8-A5D60B586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AC18B8-5FAC-ED13-5541-11D92B0AE4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3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374532-2EEC-1B8D-DDB9-D466B2412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3287A2F-2B07-7EB8-F6AC-8BE740C07A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F9C5AF-3267-B790-469A-7217AD699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47AEF2-54B8-42C8-F2EF-BDD6A5CB8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64F3A7-E9CE-DBD8-3D66-51D240446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8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89AE4FC-E3FA-A3C7-3E49-D0515683FF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987B40E-4DFA-9B58-4438-B698ECDBE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E9F2BD-7466-1D7E-B54F-918C0EB0C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D45509-9094-F1B4-1F0A-4DCCE42AA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B0558A-BDD7-D638-C44C-10F1C3E3B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79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3B1A438-779F-9926-956C-0C9D69886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16D09B-E001-70C5-4B8F-EBB176AFB8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CCF425-AFF6-49D8-1F93-0289B21FCB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15046-5EAA-4436-8480-27CF552980F2}" type="datetimeFigureOut">
              <a:rPr lang="fr-FR" smtClean="0"/>
              <a:t>12/12/2022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BFF945-ECCE-D7B8-3ED7-1F0032B6BE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2B454D-0C49-E28F-1574-C06AEFF8BA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55E08-592C-450B-A8AB-2626D85FBF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031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rive, coteau&#10;&#10;Description générée automatiquement">
            <a:extLst>
              <a:ext uri="{FF2B5EF4-FFF2-40B4-BE49-F238E27FC236}">
                <a16:creationId xmlns:a16="http://schemas.microsoft.com/office/drawing/2014/main" id="{8E80DD64-1D7D-D78F-A26E-2C576A2D01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8950" y="654050"/>
            <a:ext cx="8674100" cy="5549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2DBD96-564D-E94C-DE82-2526F7DFADE6}"/>
              </a:ext>
            </a:extLst>
          </p:cNvPr>
          <p:cNvSpPr txBox="1"/>
          <p:nvPr/>
        </p:nvSpPr>
        <p:spPr>
          <a:xfrm>
            <a:off x="4927600" y="6203950"/>
            <a:ext cx="7099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Calp</a:t>
            </a:r>
            <a:r>
              <a:rPr lang="fr-FR" sz="2000" b="1" dirty="0">
                <a:solidFill>
                  <a:srgbClr val="FFFF00"/>
                </a:solidFill>
              </a:rPr>
              <a:t> et le </a:t>
            </a:r>
            <a:r>
              <a:rPr lang="fr-FR" sz="2000" b="1" dirty="0" err="1">
                <a:solidFill>
                  <a:srgbClr val="FFFF00"/>
                </a:solidFill>
              </a:rPr>
              <a:t>Peñón</a:t>
            </a:r>
            <a:r>
              <a:rPr lang="fr-FR" sz="2000" b="1" dirty="0">
                <a:solidFill>
                  <a:srgbClr val="FFFF00"/>
                </a:solidFill>
              </a:rPr>
              <a:t> de </a:t>
            </a:r>
            <a:r>
              <a:rPr lang="fr-FR" sz="2000" b="1" dirty="0" err="1">
                <a:solidFill>
                  <a:srgbClr val="FFFF00"/>
                </a:solidFill>
              </a:rPr>
              <a:t>Ifach</a:t>
            </a:r>
            <a:r>
              <a:rPr lang="fr-FR" sz="2000" b="1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93690F2-9A0F-D402-7941-8FB2198DEFA6}"/>
              </a:ext>
            </a:extLst>
          </p:cNvPr>
          <p:cNvSpPr txBox="1"/>
          <p:nvPr/>
        </p:nvSpPr>
        <p:spPr>
          <a:xfrm>
            <a:off x="3136900" y="253940"/>
            <a:ext cx="787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Lorient Vous Présente La Commune De </a:t>
            </a:r>
            <a:r>
              <a:rPr lang="fr-FR" sz="2000" b="1" dirty="0" err="1">
                <a:solidFill>
                  <a:srgbClr val="FFFF00"/>
                </a:solidFill>
              </a:rPr>
              <a:t>Calp</a:t>
            </a:r>
            <a:r>
              <a:rPr lang="fr-FR" sz="2000" b="1" dirty="0">
                <a:solidFill>
                  <a:srgbClr val="FFFF00"/>
                </a:solidFill>
              </a:rPr>
              <a:t> (Espagne )</a:t>
            </a:r>
          </a:p>
        </p:txBody>
      </p:sp>
    </p:spTree>
    <p:extLst>
      <p:ext uri="{BB962C8B-B14F-4D97-AF65-F5344CB8AC3E}">
        <p14:creationId xmlns:p14="http://schemas.microsoft.com/office/powerpoint/2010/main" val="3282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  <p:sndAc>
          <p:stSnd loop="1">
            <p:snd r:embed="rId2" name="Julio Iglésias _ ღ Tout de toi ღ.wav"/>
          </p:stSnd>
        </p:sndAc>
      </p:transition>
    </mc:Choice>
    <mc:Fallback>
      <p:transition spd="slow" advClick="0" advTm="16000">
        <p:wheel spokes="1"/>
        <p:sndAc>
          <p:stSnd loop="1">
            <p:snd r:embed="rId2" name="Julio Iglésias _ ღ Tout de toi ღ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DBE50B-CD93-0340-3D14-C98142B39A01}"/>
              </a:ext>
            </a:extLst>
          </p:cNvPr>
          <p:cNvSpPr/>
          <p:nvPr/>
        </p:nvSpPr>
        <p:spPr>
          <a:xfrm>
            <a:off x="0" y="37681"/>
            <a:ext cx="12192000" cy="67826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Calp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ville espagnole au bord de la Méditerranée connue pour ses plages, comme la plage de sable d'Arenal-Bol. À proximité se trouvent les thermes romains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Baños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la Reina, avec des piscines naturelles creusées dans la pierre. Sur un promontoire à l'est,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Peñón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Ifach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une énorme roche calcaire habitée par de nombreux oiseaux. En contrebas se situent les ruines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Pobla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Ifac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un village médiéval fortifié. La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Muralla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Roja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est un édifice emblématique en forme de château construit par l'architecte espagnol moderne Ricardo Bofill. </a:t>
            </a:r>
          </a:p>
        </p:txBody>
      </p:sp>
    </p:spTree>
    <p:extLst>
      <p:ext uri="{BB962C8B-B14F-4D97-AF65-F5344CB8AC3E}">
        <p14:creationId xmlns:p14="http://schemas.microsoft.com/office/powerpoint/2010/main" val="26456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nature, montagne, océan&#10;&#10;Description générée automatiquement">
            <a:extLst>
              <a:ext uri="{FF2B5EF4-FFF2-40B4-BE49-F238E27FC236}">
                <a16:creationId xmlns:a16="http://schemas.microsoft.com/office/drawing/2014/main" id="{9A1DA36B-84EF-269C-F43D-8CD2DBC11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00" y="533400"/>
            <a:ext cx="10337800" cy="5791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5BEA927-AA06-6850-411F-20E4DE4626C5}"/>
              </a:ext>
            </a:extLst>
          </p:cNvPr>
          <p:cNvSpPr txBox="1"/>
          <p:nvPr/>
        </p:nvSpPr>
        <p:spPr>
          <a:xfrm>
            <a:off x="5422900" y="6324600"/>
            <a:ext cx="676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générale.</a:t>
            </a:r>
          </a:p>
        </p:txBody>
      </p:sp>
    </p:spTree>
    <p:extLst>
      <p:ext uri="{BB962C8B-B14F-4D97-AF65-F5344CB8AC3E}">
        <p14:creationId xmlns:p14="http://schemas.microsoft.com/office/powerpoint/2010/main" val="3020741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nature&#10;&#10;Description générée automatiquement">
            <a:extLst>
              <a:ext uri="{FF2B5EF4-FFF2-40B4-BE49-F238E27FC236}">
                <a16:creationId xmlns:a16="http://schemas.microsoft.com/office/drawing/2014/main" id="{92CDECF1-7758-38FD-BF5D-5C037E3123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400" y="571500"/>
            <a:ext cx="9867900" cy="55244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9DEE21-2AA9-1D89-237E-DCBD668953F1}"/>
              </a:ext>
            </a:extLst>
          </p:cNvPr>
          <p:cNvSpPr txBox="1"/>
          <p:nvPr/>
        </p:nvSpPr>
        <p:spPr>
          <a:xfrm>
            <a:off x="4648200" y="6086445"/>
            <a:ext cx="721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Lever de soleil sur </a:t>
            </a:r>
            <a:r>
              <a:rPr lang="fr-FR" sz="2000" b="1" dirty="0" err="1">
                <a:solidFill>
                  <a:srgbClr val="FFFF00"/>
                </a:solidFill>
              </a:rPr>
              <a:t>Calp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00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plage&#10;&#10;Description générée automatiquement">
            <a:extLst>
              <a:ext uri="{FF2B5EF4-FFF2-40B4-BE49-F238E27FC236}">
                <a16:creationId xmlns:a16="http://schemas.microsoft.com/office/drawing/2014/main" id="{FCEC270B-7817-C5B4-1E31-9E45BCD52D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800" y="558800"/>
            <a:ext cx="9601200" cy="5676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570644-7F46-F9F4-2475-D71A79541940}"/>
              </a:ext>
            </a:extLst>
          </p:cNvPr>
          <p:cNvSpPr txBox="1"/>
          <p:nvPr/>
        </p:nvSpPr>
        <p:spPr>
          <a:xfrm>
            <a:off x="4406900" y="6235700"/>
            <a:ext cx="627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Rocher d'</a:t>
            </a:r>
            <a:r>
              <a:rPr lang="fr-FR" sz="2000" b="1" dirty="0" err="1">
                <a:solidFill>
                  <a:srgbClr val="FFFF00"/>
                </a:solidFill>
              </a:rPr>
              <a:t>Ifach</a:t>
            </a:r>
            <a:r>
              <a:rPr lang="fr-FR" sz="2000" b="1" dirty="0">
                <a:solidFill>
                  <a:srgbClr val="FFFF00"/>
                </a:solidFill>
              </a:rPr>
              <a:t>,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r>
              <a:rPr lang="fr-FR" sz="2000" b="1" dirty="0">
                <a:solidFill>
                  <a:srgbClr val="FFFF00"/>
                </a:solidFill>
              </a:rPr>
              <a:t>, Espagne</a:t>
            </a:r>
          </a:p>
        </p:txBody>
      </p:sp>
    </p:spTree>
    <p:extLst>
      <p:ext uri="{BB962C8B-B14F-4D97-AF65-F5344CB8AC3E}">
        <p14:creationId xmlns:p14="http://schemas.microsoft.com/office/powerpoint/2010/main" val="331506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extérieur, eau&#10;&#10;Description générée automatiquement">
            <a:extLst>
              <a:ext uri="{FF2B5EF4-FFF2-40B4-BE49-F238E27FC236}">
                <a16:creationId xmlns:a16="http://schemas.microsoft.com/office/drawing/2014/main" id="{C9EE2BDF-20E1-7955-460D-FDA36626B6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689" y="844062"/>
            <a:ext cx="8792308" cy="53859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1CDCC7-E7F7-C8E4-0E48-58F76023AAE4}"/>
              </a:ext>
            </a:extLst>
          </p:cNvPr>
          <p:cNvSpPr txBox="1"/>
          <p:nvPr/>
        </p:nvSpPr>
        <p:spPr>
          <a:xfrm>
            <a:off x="5097863" y="6130407"/>
            <a:ext cx="54964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Plage El Fosa.</a:t>
            </a:r>
          </a:p>
        </p:txBody>
      </p:sp>
    </p:spTree>
    <p:extLst>
      <p:ext uri="{BB962C8B-B14F-4D97-AF65-F5344CB8AC3E}">
        <p14:creationId xmlns:p14="http://schemas.microsoft.com/office/powerpoint/2010/main" val="82840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rive&#10;&#10;Description générée automatiquement">
            <a:extLst>
              <a:ext uri="{FF2B5EF4-FFF2-40B4-BE49-F238E27FC236}">
                <a16:creationId xmlns:a16="http://schemas.microsoft.com/office/drawing/2014/main" id="{A532AF01-4EF7-18F1-93F9-8B7497523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187" y="1668025"/>
            <a:ext cx="9897626" cy="36877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76B5B7-4DD1-118B-3DE9-CE015961DA84}"/>
              </a:ext>
            </a:extLst>
          </p:cNvPr>
          <p:cNvSpPr txBox="1"/>
          <p:nvPr/>
        </p:nvSpPr>
        <p:spPr>
          <a:xfrm>
            <a:off x="3227196" y="5355770"/>
            <a:ext cx="79281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panoramique de la plage du Levant, vers la mer.</a:t>
            </a:r>
          </a:p>
        </p:txBody>
      </p:sp>
    </p:spTree>
    <p:extLst>
      <p:ext uri="{BB962C8B-B14F-4D97-AF65-F5344CB8AC3E}">
        <p14:creationId xmlns:p14="http://schemas.microsoft.com/office/powerpoint/2010/main" val="165049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rive&#10;&#10;Description générée automatiquement">
            <a:extLst>
              <a:ext uri="{FF2B5EF4-FFF2-40B4-BE49-F238E27FC236}">
                <a16:creationId xmlns:a16="http://schemas.microsoft.com/office/drawing/2014/main" id="{872260E8-0E5C-08FE-D542-B23F04B4A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288" y="1979525"/>
            <a:ext cx="10781881" cy="24908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61E22E-6B4F-FF87-676B-B384BED2DACC}"/>
              </a:ext>
            </a:extLst>
          </p:cNvPr>
          <p:cNvSpPr txBox="1"/>
          <p:nvPr/>
        </p:nvSpPr>
        <p:spPr>
          <a:xfrm>
            <a:off x="3346100" y="4470400"/>
            <a:ext cx="6611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panoramique de la plage du Levant, vers la terre.</a:t>
            </a:r>
          </a:p>
        </p:txBody>
      </p:sp>
    </p:spTree>
    <p:extLst>
      <p:ext uri="{BB962C8B-B14F-4D97-AF65-F5344CB8AC3E}">
        <p14:creationId xmlns:p14="http://schemas.microsoft.com/office/powerpoint/2010/main" val="3800709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rive, roche&#10;&#10;Description générée automatiquement">
            <a:extLst>
              <a:ext uri="{FF2B5EF4-FFF2-40B4-BE49-F238E27FC236}">
                <a16:creationId xmlns:a16="http://schemas.microsoft.com/office/drawing/2014/main" id="{665D871F-016A-B789-5C5D-BA70B220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1100137"/>
            <a:ext cx="8096250" cy="46577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7CC24-2B53-ECA0-C911-2A6A2FFC4EDC}"/>
              </a:ext>
            </a:extLst>
          </p:cNvPr>
          <p:cNvSpPr txBox="1"/>
          <p:nvPr/>
        </p:nvSpPr>
        <p:spPr>
          <a:xfrm>
            <a:off x="5697416" y="5706631"/>
            <a:ext cx="4260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17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rivière&#10;&#10;Description générée automatiquement">
            <a:extLst>
              <a:ext uri="{FF2B5EF4-FFF2-40B4-BE49-F238E27FC236}">
                <a16:creationId xmlns:a16="http://schemas.microsoft.com/office/drawing/2014/main" id="{1DCBBA07-6E05-ACE5-59C4-F4296C1DF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733425"/>
            <a:ext cx="8096250" cy="53911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6AEA8F7-8CCF-AA70-CDBF-7F8F77F6C7CE}"/>
              </a:ext>
            </a:extLst>
          </p:cNvPr>
          <p:cNvSpPr txBox="1"/>
          <p:nvPr/>
        </p:nvSpPr>
        <p:spPr>
          <a:xfrm>
            <a:off x="5325627" y="6124575"/>
            <a:ext cx="4230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Ville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98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nature&#10;&#10;Description générée automatiquement">
            <a:extLst>
              <a:ext uri="{FF2B5EF4-FFF2-40B4-BE49-F238E27FC236}">
                <a16:creationId xmlns:a16="http://schemas.microsoft.com/office/drawing/2014/main" id="{6D7F11D9-49BB-09FA-8F56-5EA08DE52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1314450"/>
            <a:ext cx="8096250" cy="4229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542512-410E-34C4-87EE-221EACC02D5C}"/>
              </a:ext>
            </a:extLst>
          </p:cNvPr>
          <p:cNvSpPr txBox="1"/>
          <p:nvPr/>
        </p:nvSpPr>
        <p:spPr>
          <a:xfrm>
            <a:off x="5134708" y="5543550"/>
            <a:ext cx="48433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Plage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38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age, extérieur, ciel&#10;&#10;Description générée automatiquement">
            <a:extLst>
              <a:ext uri="{FF2B5EF4-FFF2-40B4-BE49-F238E27FC236}">
                <a16:creationId xmlns:a16="http://schemas.microsoft.com/office/drawing/2014/main" id="{DFD45EFD-824A-AEF2-C547-0B04F073E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1047750"/>
            <a:ext cx="8096250" cy="4762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513E17-A6F6-8E4A-B3E4-C056508818A5}"/>
              </a:ext>
            </a:extLst>
          </p:cNvPr>
          <p:cNvSpPr txBox="1"/>
          <p:nvPr/>
        </p:nvSpPr>
        <p:spPr>
          <a:xfrm>
            <a:off x="5265336" y="5683666"/>
            <a:ext cx="5124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Plage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698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au, extérieur, ciel&#10;&#10;Description générée automatiquement">
            <a:extLst>
              <a:ext uri="{FF2B5EF4-FFF2-40B4-BE49-F238E27FC236}">
                <a16:creationId xmlns:a16="http://schemas.microsoft.com/office/drawing/2014/main" id="{3B231AFC-EAC4-B526-0D7A-74B3F8443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733425"/>
            <a:ext cx="8096250" cy="5391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2E4E35-0760-6038-9B41-AEC7577C2550}"/>
              </a:ext>
            </a:extLst>
          </p:cNvPr>
          <p:cNvSpPr txBox="1"/>
          <p:nvPr/>
        </p:nvSpPr>
        <p:spPr>
          <a:xfrm>
            <a:off x="5466304" y="6124575"/>
            <a:ext cx="4491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95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rive, plusieurs&#10;&#10;Description générée automatiquement">
            <a:extLst>
              <a:ext uri="{FF2B5EF4-FFF2-40B4-BE49-F238E27FC236}">
                <a16:creationId xmlns:a16="http://schemas.microsoft.com/office/drawing/2014/main" id="{5B516BFB-9F4A-E1AE-AEED-46E683D40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1157287"/>
            <a:ext cx="8096250" cy="45434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5E5940-AEC1-92EE-7B90-87E93FE94F43}"/>
              </a:ext>
            </a:extLst>
          </p:cNvPr>
          <p:cNvSpPr txBox="1"/>
          <p:nvPr/>
        </p:nvSpPr>
        <p:spPr>
          <a:xfrm>
            <a:off x="5104562" y="5688279"/>
            <a:ext cx="5184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Port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06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cher, intérieur, plafond, zone&#10;&#10;Description générée automatiquement">
            <a:extLst>
              <a:ext uri="{FF2B5EF4-FFF2-40B4-BE49-F238E27FC236}">
                <a16:creationId xmlns:a16="http://schemas.microsoft.com/office/drawing/2014/main" id="{DB464EDE-C675-D569-2CDC-A05D3209F8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9312" y="1047750"/>
            <a:ext cx="7953375" cy="4762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2C1092-25C8-6F74-CA5E-18BEAC2955D7}"/>
              </a:ext>
            </a:extLst>
          </p:cNvPr>
          <p:cNvSpPr txBox="1"/>
          <p:nvPr/>
        </p:nvSpPr>
        <p:spPr>
          <a:xfrm>
            <a:off x="3781529" y="5810250"/>
            <a:ext cx="81291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musée d’histoire et d’archéologie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73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montagne, nature&#10;&#10;Description générée automatiquement">
            <a:extLst>
              <a:ext uri="{FF2B5EF4-FFF2-40B4-BE49-F238E27FC236}">
                <a16:creationId xmlns:a16="http://schemas.microsoft.com/office/drawing/2014/main" id="{634F1917-D2D1-76EE-D3F1-5AB6ACDD1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679" y="1638050"/>
            <a:ext cx="6382641" cy="3581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722086-201A-BF48-2B83-4C3A15F12BFC}"/>
              </a:ext>
            </a:extLst>
          </p:cNvPr>
          <p:cNvSpPr txBox="1"/>
          <p:nvPr/>
        </p:nvSpPr>
        <p:spPr>
          <a:xfrm>
            <a:off x="3871259" y="5172650"/>
            <a:ext cx="54160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Costa Blanca, sont dominées par l'impressionnant rocher du </a:t>
            </a:r>
            <a:r>
              <a:rPr lang="fr-FR" sz="2000" b="1" dirty="0" err="1">
                <a:solidFill>
                  <a:srgbClr val="FFFF00"/>
                </a:solidFill>
              </a:rPr>
              <a:t>Peñón</a:t>
            </a:r>
            <a:r>
              <a:rPr lang="fr-FR" sz="2000" b="1" dirty="0">
                <a:solidFill>
                  <a:srgbClr val="FFFF00"/>
                </a:solidFill>
              </a:rPr>
              <a:t> de </a:t>
            </a:r>
            <a:r>
              <a:rPr lang="fr-FR" sz="2000" b="1" dirty="0" err="1">
                <a:solidFill>
                  <a:srgbClr val="FFFF00"/>
                </a:solidFill>
              </a:rPr>
              <a:t>Ifach</a:t>
            </a:r>
            <a:r>
              <a:rPr lang="fr-FR" sz="2000" b="1" dirty="0">
                <a:solidFill>
                  <a:srgbClr val="FFFF00"/>
                </a:solidFill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151488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assage, scène&#10;&#10;Description générée automatiquement">
            <a:extLst>
              <a:ext uri="{FF2B5EF4-FFF2-40B4-BE49-F238E27FC236}">
                <a16:creationId xmlns:a16="http://schemas.microsoft.com/office/drawing/2014/main" id="{3891F650-315E-3205-5A66-B6A6599A2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263" y="640582"/>
            <a:ext cx="7787473" cy="557683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1E1FAC-FE0F-F06C-E76D-23704100E4B8}"/>
              </a:ext>
            </a:extLst>
          </p:cNvPr>
          <p:cNvSpPr txBox="1"/>
          <p:nvPr/>
        </p:nvSpPr>
        <p:spPr>
          <a:xfrm>
            <a:off x="5335674" y="6217418"/>
            <a:ext cx="5878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vieille ville</a:t>
            </a:r>
          </a:p>
        </p:txBody>
      </p:sp>
    </p:spTree>
    <p:extLst>
      <p:ext uri="{BB962C8B-B14F-4D97-AF65-F5344CB8AC3E}">
        <p14:creationId xmlns:p14="http://schemas.microsoft.com/office/powerpoint/2010/main" val="2161458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intérieur&#10;&#10;Description générée automatiquement">
            <a:extLst>
              <a:ext uri="{FF2B5EF4-FFF2-40B4-BE49-F238E27FC236}">
                <a16:creationId xmlns:a16="http://schemas.microsoft.com/office/drawing/2014/main" id="{0017CE75-EB0F-B117-E97A-E2B708E4F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508" y="522515"/>
            <a:ext cx="7094136" cy="56170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3FDEAF-8A9B-45C3-7567-6666961398FE}"/>
              </a:ext>
            </a:extLst>
          </p:cNvPr>
          <p:cNvSpPr txBox="1"/>
          <p:nvPr/>
        </p:nvSpPr>
        <p:spPr>
          <a:xfrm>
            <a:off x="3870289" y="5800991"/>
            <a:ext cx="517490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La criée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r>
              <a:rPr lang="fr-FR" sz="2000" b="1" dirty="0">
                <a:solidFill>
                  <a:srgbClr val="FFFF00"/>
                </a:solidFill>
              </a:rPr>
              <a:t> est incontournable </a:t>
            </a:r>
          </a:p>
        </p:txBody>
      </p:sp>
    </p:spTree>
    <p:extLst>
      <p:ext uri="{BB962C8B-B14F-4D97-AF65-F5344CB8AC3E}">
        <p14:creationId xmlns:p14="http://schemas.microsoft.com/office/powerpoint/2010/main" val="1606718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nature, rive&#10;&#10;Description générée automatiquement">
            <a:extLst>
              <a:ext uri="{FF2B5EF4-FFF2-40B4-BE49-F238E27FC236}">
                <a16:creationId xmlns:a16="http://schemas.microsoft.com/office/drawing/2014/main" id="{5FB52B81-B319-24F0-FD8A-ADE764A41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047750"/>
            <a:ext cx="6667500" cy="4762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BFEAC2-598D-1050-CFF5-027CEFBE78C2}"/>
              </a:ext>
            </a:extLst>
          </p:cNvPr>
          <p:cNvSpPr txBox="1"/>
          <p:nvPr/>
        </p:nvSpPr>
        <p:spPr>
          <a:xfrm>
            <a:off x="4129873" y="5849053"/>
            <a:ext cx="5978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r>
              <a:rPr lang="fr-FR" sz="2000" b="1" dirty="0">
                <a:solidFill>
                  <a:srgbClr val="FFFF00"/>
                </a:solidFill>
              </a:rPr>
              <a:t> depuis le Rocher d’</a:t>
            </a:r>
            <a:r>
              <a:rPr lang="fr-FR" sz="2000" b="1" dirty="0" err="1">
                <a:solidFill>
                  <a:srgbClr val="FFFF00"/>
                </a:solidFill>
              </a:rPr>
              <a:t>Ifach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79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nature&#10;&#10;Description générée automatiquement">
            <a:extLst>
              <a:ext uri="{FF2B5EF4-FFF2-40B4-BE49-F238E27FC236}">
                <a16:creationId xmlns:a16="http://schemas.microsoft.com/office/drawing/2014/main" id="{9AEF2590-CCB0-1F57-F709-105C5206A0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7819" y="1077686"/>
            <a:ext cx="7556361" cy="470262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DB1305-3291-43AC-EF75-E994C0B81D2E}"/>
              </a:ext>
            </a:extLst>
          </p:cNvPr>
          <p:cNvSpPr txBox="1"/>
          <p:nvPr/>
        </p:nvSpPr>
        <p:spPr>
          <a:xfrm>
            <a:off x="4099728" y="5780314"/>
            <a:ext cx="637065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Crique el </a:t>
            </a:r>
            <a:r>
              <a:rPr lang="fr-FR" sz="2000" b="1" dirty="0" err="1">
                <a:solidFill>
                  <a:srgbClr val="FFFF00"/>
                </a:solidFill>
              </a:rPr>
              <a:t>Collao</a:t>
            </a:r>
            <a:r>
              <a:rPr lang="fr-FR" sz="2000" b="1" dirty="0">
                <a:solidFill>
                  <a:srgbClr val="FFFF00"/>
                </a:solidFill>
              </a:rPr>
              <a:t> ou </a:t>
            </a:r>
            <a:r>
              <a:rPr lang="fr-FR" sz="2000" b="1" dirty="0" err="1">
                <a:solidFill>
                  <a:srgbClr val="FFFF00"/>
                </a:solidFill>
              </a:rPr>
              <a:t>Racó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del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Corb</a:t>
            </a:r>
            <a:endParaRPr lang="fr-FR" sz="2000" b="1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087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rive&#10;&#10;Description générée automatiquement">
            <a:extLst>
              <a:ext uri="{FF2B5EF4-FFF2-40B4-BE49-F238E27FC236}">
                <a16:creationId xmlns:a16="http://schemas.microsoft.com/office/drawing/2014/main" id="{2DA6312F-6F91-75D0-57D0-435E5CE7F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75" y="1285875"/>
            <a:ext cx="11144250" cy="42862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A03587-97D5-B466-4CA9-7DB04BFD75D3}"/>
              </a:ext>
            </a:extLst>
          </p:cNvPr>
          <p:cNvSpPr txBox="1"/>
          <p:nvPr/>
        </p:nvSpPr>
        <p:spPr>
          <a:xfrm>
            <a:off x="4230356" y="5572125"/>
            <a:ext cx="5737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Ville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r>
              <a:rPr lang="fr-FR" sz="2000" b="1" dirty="0">
                <a:solidFill>
                  <a:srgbClr val="FFFF00"/>
                </a:solidFill>
              </a:rPr>
              <a:t> Et Son Rocher</a:t>
            </a:r>
          </a:p>
        </p:txBody>
      </p:sp>
    </p:spTree>
    <p:extLst>
      <p:ext uri="{BB962C8B-B14F-4D97-AF65-F5344CB8AC3E}">
        <p14:creationId xmlns:p14="http://schemas.microsoft.com/office/powerpoint/2010/main" val="286336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route&#10;&#10;Description générée automatiquement">
            <a:extLst>
              <a:ext uri="{FF2B5EF4-FFF2-40B4-BE49-F238E27FC236}">
                <a16:creationId xmlns:a16="http://schemas.microsoft.com/office/drawing/2014/main" id="{A6450D65-A76B-3124-7424-CBC12BD57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110" y="673240"/>
            <a:ext cx="10520624" cy="54562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432A60-9713-3B03-74B6-2FAB3D250979}"/>
              </a:ext>
            </a:extLst>
          </p:cNvPr>
          <p:cNvSpPr txBox="1"/>
          <p:nvPr/>
        </p:nvSpPr>
        <p:spPr>
          <a:xfrm>
            <a:off x="4752870" y="6129495"/>
            <a:ext cx="5958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Centre-ville de </a:t>
            </a:r>
            <a:r>
              <a:rPr lang="fr-FR" sz="2000" b="1" dirty="0" err="1">
                <a:solidFill>
                  <a:srgbClr val="FFFF00"/>
                </a:solidFill>
              </a:rPr>
              <a:t>Calp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3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ciel, rue&#10;&#10;Description générée automatiquement">
            <a:extLst>
              <a:ext uri="{FF2B5EF4-FFF2-40B4-BE49-F238E27FC236}">
                <a16:creationId xmlns:a16="http://schemas.microsoft.com/office/drawing/2014/main" id="{0AD9E0C6-71BC-1C31-37D8-C5DF77729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965" y="673240"/>
            <a:ext cx="10580914" cy="54562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9DDF32-7A75-52F2-5614-037CCC7169AC}"/>
              </a:ext>
            </a:extLst>
          </p:cNvPr>
          <p:cNvSpPr txBox="1"/>
          <p:nvPr/>
        </p:nvSpPr>
        <p:spPr>
          <a:xfrm>
            <a:off x="4672484" y="6129495"/>
            <a:ext cx="60390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Centre-ville de </a:t>
            </a:r>
            <a:r>
              <a:rPr lang="fr-FR" sz="2000" b="1" dirty="0" err="1">
                <a:solidFill>
                  <a:srgbClr val="FFFF00"/>
                </a:solidFill>
              </a:rPr>
              <a:t>Calp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66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rue, trottoir&#10;&#10;Description générée automatiquement">
            <a:extLst>
              <a:ext uri="{FF2B5EF4-FFF2-40B4-BE49-F238E27FC236}">
                <a16:creationId xmlns:a16="http://schemas.microsoft.com/office/drawing/2014/main" id="{085A6F20-2335-2FC5-6E3F-853B26939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352" y="552659"/>
            <a:ext cx="10400044" cy="560698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220FE0-942E-D2F4-4DC7-ABB122FCC33D}"/>
              </a:ext>
            </a:extLst>
          </p:cNvPr>
          <p:cNvSpPr txBox="1"/>
          <p:nvPr/>
        </p:nvSpPr>
        <p:spPr>
          <a:xfrm>
            <a:off x="4662435" y="6105286"/>
            <a:ext cx="5898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Centre-ville de </a:t>
            </a:r>
            <a:r>
              <a:rPr lang="fr-FR" sz="2000" dirty="0" err="1">
                <a:solidFill>
                  <a:srgbClr val="FFFF00"/>
                </a:solidFill>
              </a:rPr>
              <a:t>Calp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75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raps et couvertures, très coloré&#10;&#10;Description générée automatiquement">
            <a:extLst>
              <a:ext uri="{FF2B5EF4-FFF2-40B4-BE49-F238E27FC236}">
                <a16:creationId xmlns:a16="http://schemas.microsoft.com/office/drawing/2014/main" id="{186D85F0-F5F7-9ED6-3CF7-2D7C7367D8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015" y="670727"/>
            <a:ext cx="9701970" cy="55165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F3306D-3C75-DB71-CEEF-D38CAE5B9375}"/>
              </a:ext>
            </a:extLst>
          </p:cNvPr>
          <p:cNvSpPr txBox="1"/>
          <p:nvPr/>
        </p:nvSpPr>
        <p:spPr>
          <a:xfrm>
            <a:off x="4270549" y="6187272"/>
            <a:ext cx="6320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Une splendide mosaïque murale</a:t>
            </a:r>
          </a:p>
        </p:txBody>
      </p:sp>
    </p:spTree>
    <p:extLst>
      <p:ext uri="{BB962C8B-B14F-4D97-AF65-F5344CB8AC3E}">
        <p14:creationId xmlns:p14="http://schemas.microsoft.com/office/powerpoint/2010/main" val="2839742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mpteur, plusieurs&#10;&#10;Description générée automatiquement">
            <a:extLst>
              <a:ext uri="{FF2B5EF4-FFF2-40B4-BE49-F238E27FC236}">
                <a16:creationId xmlns:a16="http://schemas.microsoft.com/office/drawing/2014/main" id="{6E3FDABB-DCEC-0C21-1692-4592461872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378" y="746090"/>
            <a:ext cx="9551244" cy="536582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CDFBFD-FF5A-7828-100E-5157FDC6C628}"/>
              </a:ext>
            </a:extLst>
          </p:cNvPr>
          <p:cNvSpPr txBox="1"/>
          <p:nvPr/>
        </p:nvSpPr>
        <p:spPr>
          <a:xfrm>
            <a:off x="4555253" y="6111910"/>
            <a:ext cx="7465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Criée de </a:t>
            </a:r>
            <a:r>
              <a:rPr lang="fr-FR" sz="2000" b="1" dirty="0" err="1">
                <a:solidFill>
                  <a:srgbClr val="FFFF00"/>
                </a:solidFill>
              </a:rPr>
              <a:t>Lonja</a:t>
            </a:r>
            <a:r>
              <a:rPr lang="fr-FR" sz="2000" b="1" dirty="0">
                <a:solidFill>
                  <a:srgbClr val="FFFF00"/>
                </a:solidFill>
              </a:rPr>
              <a:t> de </a:t>
            </a:r>
            <a:r>
              <a:rPr lang="fr-FR" sz="2000" b="1" dirty="0" err="1">
                <a:solidFill>
                  <a:srgbClr val="FFFF00"/>
                </a:solidFill>
              </a:rPr>
              <a:t>Calpe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port de pêche et du marché</a:t>
            </a:r>
          </a:p>
        </p:txBody>
      </p:sp>
    </p:spTree>
    <p:extLst>
      <p:ext uri="{BB962C8B-B14F-4D97-AF65-F5344CB8AC3E}">
        <p14:creationId xmlns:p14="http://schemas.microsoft.com/office/powerpoint/2010/main" val="139099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B6FF35C4-24AC-3383-4004-C99C860421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6457" y="596258"/>
            <a:ext cx="8959086" cy="532311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827FE6-5C9D-8FB4-EE50-E7A4F470329B}"/>
              </a:ext>
            </a:extLst>
          </p:cNvPr>
          <p:cNvSpPr txBox="1"/>
          <p:nvPr/>
        </p:nvSpPr>
        <p:spPr>
          <a:xfrm>
            <a:off x="3094891" y="5818889"/>
            <a:ext cx="7325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rgbClr val="FFFF00"/>
                </a:solidFill>
              </a:rPr>
              <a:t>Torreó</a:t>
            </a:r>
            <a:r>
              <a:rPr lang="fr-FR" sz="2000" b="1" dirty="0">
                <a:solidFill>
                  <a:srgbClr val="FFFF00"/>
                </a:solidFill>
              </a:rPr>
              <a:t> de la </a:t>
            </a:r>
            <a:r>
              <a:rPr lang="fr-FR" sz="2000" b="1" dirty="0" err="1">
                <a:solidFill>
                  <a:srgbClr val="FFFF00"/>
                </a:solidFill>
              </a:rPr>
              <a:t>Peça</a:t>
            </a:r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Le Musée du collectionnisme et ses appareils photo ancien</a:t>
            </a:r>
          </a:p>
        </p:txBody>
      </p:sp>
    </p:spTree>
    <p:extLst>
      <p:ext uri="{BB962C8B-B14F-4D97-AF65-F5344CB8AC3E}">
        <p14:creationId xmlns:p14="http://schemas.microsoft.com/office/powerpoint/2010/main" val="4162700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rue&#10;&#10;Description générée automatiquement">
            <a:extLst>
              <a:ext uri="{FF2B5EF4-FFF2-40B4-BE49-F238E27FC236}">
                <a16:creationId xmlns:a16="http://schemas.microsoft.com/office/drawing/2014/main" id="{90899F25-862B-F1A6-7011-F4BACB206A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307" y="148213"/>
            <a:ext cx="4590270" cy="656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44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grand, lieu de culte, tour&#10;&#10;Description générée automatiquement">
            <a:extLst>
              <a:ext uri="{FF2B5EF4-FFF2-40B4-BE49-F238E27FC236}">
                <a16:creationId xmlns:a16="http://schemas.microsoft.com/office/drawing/2014/main" id="{A5DDAAD5-2F3A-56C5-D59C-9800792B1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5400" y="781050"/>
            <a:ext cx="7061200" cy="52959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B65663-E7A0-F7BA-1730-2B79EE3C7014}"/>
              </a:ext>
            </a:extLst>
          </p:cNvPr>
          <p:cNvSpPr txBox="1"/>
          <p:nvPr/>
        </p:nvSpPr>
        <p:spPr>
          <a:xfrm>
            <a:off x="4059534" y="6076950"/>
            <a:ext cx="5807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>
                <a:solidFill>
                  <a:srgbClr val="FFFF00"/>
                </a:solidFill>
              </a:rPr>
              <a:t>Eglise</a:t>
            </a:r>
            <a:r>
              <a:rPr lang="es-ES" sz="2000" b="1" dirty="0">
                <a:solidFill>
                  <a:srgbClr val="FFFF00"/>
                </a:solidFill>
              </a:rPr>
              <a:t> Nuestra Señora del Consuelo – </a:t>
            </a:r>
            <a:r>
              <a:rPr lang="es-ES" sz="2000" b="1" dirty="0" err="1">
                <a:solidFill>
                  <a:srgbClr val="FFFF00"/>
                </a:solidFill>
              </a:rPr>
              <a:t>Altéa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063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cher, table, en bois&#10;&#10;Description générée automatiquement">
            <a:extLst>
              <a:ext uri="{FF2B5EF4-FFF2-40B4-BE49-F238E27FC236}">
                <a16:creationId xmlns:a16="http://schemas.microsoft.com/office/drawing/2014/main" id="{733D9F72-7F18-5C06-204A-E8AA70879F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12466"/>
            <a:ext cx="9144000" cy="567731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6FAB75-EC12-1C98-E568-A519FEACEF1F}"/>
              </a:ext>
            </a:extLst>
          </p:cNvPr>
          <p:cNvSpPr txBox="1"/>
          <p:nvPr/>
        </p:nvSpPr>
        <p:spPr>
          <a:xfrm>
            <a:off x="3637503" y="6189785"/>
            <a:ext cx="51347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FFFF00"/>
                </a:solidFill>
              </a:rPr>
              <a:t>Parroquia Nuestra </a:t>
            </a:r>
            <a:r>
              <a:rPr lang="es-ES" sz="2000" b="1" dirty="0" err="1">
                <a:solidFill>
                  <a:srgbClr val="FFFF00"/>
                </a:solidFill>
              </a:rPr>
              <a:t>Senora</a:t>
            </a:r>
            <a:r>
              <a:rPr lang="es-ES" sz="2000" b="1" dirty="0">
                <a:solidFill>
                  <a:srgbClr val="FFFF00"/>
                </a:solidFill>
              </a:rPr>
              <a:t> de las Nieves</a:t>
            </a:r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91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52C4607-0100-965E-1F5C-A9E26134F138}"/>
              </a:ext>
            </a:extLst>
          </p:cNvPr>
          <p:cNvSpPr txBox="1"/>
          <p:nvPr/>
        </p:nvSpPr>
        <p:spPr>
          <a:xfrm>
            <a:off x="1768511" y="2200589"/>
            <a:ext cx="10319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Présenter La Commune De </a:t>
            </a:r>
            <a:r>
              <a:rPr lang="fr-FR" sz="2800" b="1" dirty="0" err="1">
                <a:solidFill>
                  <a:srgbClr val="FFFF00"/>
                </a:solidFill>
              </a:rPr>
              <a:t>Calp</a:t>
            </a:r>
            <a:r>
              <a:rPr lang="fr-FR" sz="2800" b="1" dirty="0">
                <a:solidFill>
                  <a:srgbClr val="FFFF00"/>
                </a:solidFill>
              </a:rPr>
              <a:t> (Espagne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0B676A-0FA4-5F12-411A-A579A46BF7A7}"/>
              </a:ext>
            </a:extLst>
          </p:cNvPr>
          <p:cNvSpPr txBox="1"/>
          <p:nvPr/>
        </p:nvSpPr>
        <p:spPr>
          <a:xfrm>
            <a:off x="3818374" y="2732446"/>
            <a:ext cx="62199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975019-13E5-F785-8D0A-D4E7590F697E}"/>
              </a:ext>
            </a:extLst>
          </p:cNvPr>
          <p:cNvSpPr txBox="1"/>
          <p:nvPr/>
        </p:nvSpPr>
        <p:spPr>
          <a:xfrm>
            <a:off x="5536642" y="3264303"/>
            <a:ext cx="4833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2836530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wheel spokes="1"/>
      </p:transition>
    </mc:Choice>
    <mc:Fallback>
      <p:transition spd="slow" advClick="0" advTm="16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296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2022-12-12T05:00:01Z</dcterms:created>
  <dcterms:modified xsi:type="dcterms:W3CDTF">2022-12-12T08:22:00Z</dcterms:modified>
</cp:coreProperties>
</file>