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4.gif"/><Relationship Id="rId10" Type="http://schemas.openxmlformats.org/officeDocument/2006/relationships/audio" Target="../media/audio7.wav"/><Relationship Id="rId19" Type="http://schemas.openxmlformats.org/officeDocument/2006/relationships/image" Target="../media/image8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3855" y="242088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323528" y="1000617"/>
            <a:ext cx="864096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77006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Musette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 </a:t>
            </a:r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mélodies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16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0" y="6531706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2" name="Obrázek 11">
            <a:hlinkClick r:id="" action="ppaction://noaction">
              <a:snd r:embed="rId4" name="1 Viens me rejoindre.wav"/>
            </a:hlinkClick>
            <a:extLst>
              <a:ext uri="{FF2B5EF4-FFF2-40B4-BE49-F238E27FC236}">
                <a16:creationId xmlns:a16="http://schemas.microsoft.com/office/drawing/2014/main" id="{1468B6E5-FDBD-B95D-EA5F-D2FFFFF1F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9" y="979581"/>
            <a:ext cx="791271" cy="7912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6" name="2 Viens près de moi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Tous les bouquets se fânent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7" name="3 La femme est L'Avenir de L'Homm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8" name="4 Les femmes sont faites pour Qu'On les aim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5 C'Est toi qui pars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6 Le soleil sur L'Océan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7 Toutes les femmes sont belle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8 On se quitte et pourtant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9  Ne raccroche pa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F29462F0-14C8-BD34-4DA5-1A7408051CFF}"/>
              </a:ext>
            </a:extLst>
          </p:cNvPr>
          <p:cNvSpPr/>
          <p:nvPr/>
        </p:nvSpPr>
        <p:spPr>
          <a:xfrm>
            <a:off x="33104" y="1677476"/>
            <a:ext cx="233563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Viens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rejoindre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68919" y="4537409"/>
            <a:ext cx="232111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femmes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sont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faites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92038" y="5644061"/>
            <a:ext cx="224860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C'Est toi qui pars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160816" y="5556717"/>
            <a:ext cx="177729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soleil sur L'Océan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103377" y="4577360"/>
            <a:ext cx="309610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Toutes les femmes sont belles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679890" y="3661842"/>
            <a:ext cx="247029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se quitte et pourtant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85051" y="2746055"/>
            <a:ext cx="20109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 raccroche pas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6622476" y="1804518"/>
            <a:ext cx="272956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Tous les bouquets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09625" y="2689511"/>
            <a:ext cx="191972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Viens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près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moi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9532" y="3616568"/>
            <a:ext cx="232111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femme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est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L'Avenir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7" name="Obrázek 15">
            <a:extLst>
              <a:ext uri="{FF2B5EF4-FFF2-40B4-BE49-F238E27FC236}">
                <a16:creationId xmlns:a16="http://schemas.microsoft.com/office/drawing/2014/main" id="{1964B095-1AB0-F778-06E4-17682219C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266" y="804407"/>
            <a:ext cx="388341" cy="34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6" y="1281726"/>
            <a:ext cx="4825576" cy="4632964"/>
          </a:xfrm>
          <a:prstGeom prst="rect">
            <a:avLst/>
          </a:prstGeom>
        </p:spPr>
      </p:pic>
      <p:pic>
        <p:nvPicPr>
          <p:cNvPr id="42" name="Image 2" descr="fleche ondule.gif">
            <a:extLst>
              <a:ext uri="{FF2B5EF4-FFF2-40B4-BE49-F238E27FC236}">
                <a16:creationId xmlns:a16="http://schemas.microsoft.com/office/drawing/2014/main" id="{FC0C8F09-7F0D-6AE7-85CC-5BEFDD14D10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05015" flipH="1">
            <a:off x="2421039" y="4801880"/>
            <a:ext cx="982662" cy="160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2" descr="fleche ondule.gif">
            <a:extLst>
              <a:ext uri="{FF2B5EF4-FFF2-40B4-BE49-F238E27FC236}">
                <a16:creationId xmlns:a16="http://schemas.microsoft.com/office/drawing/2014/main" id="{DD8E8473-AB6F-3E95-D232-7FD3BC9D5F0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97580" flipH="1" flipV="1">
            <a:off x="6101204" y="4783368"/>
            <a:ext cx="935526" cy="162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C14BA8-1ABF-ACC7-4EFF-EC93451A4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95" y="12817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DDC25E3-685C-4286-7474-0FA465272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6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4">
            <a:extLst>
              <a:ext uri="{FF2B5EF4-FFF2-40B4-BE49-F238E27FC236}">
                <a16:creationId xmlns:a16="http://schemas.microsoft.com/office/drawing/2014/main" id="{73533F66-00D2-E50E-D407-01233E2E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97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4">
            <a:extLst>
              <a:ext uri="{FF2B5EF4-FFF2-40B4-BE49-F238E27FC236}">
                <a16:creationId xmlns:a16="http://schemas.microsoft.com/office/drawing/2014/main" id="{6CE618FF-F01C-224C-8F57-BA144BDEB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2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420" y="12385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CB608BE1-C112-A5C3-66B3-6781258B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B3D765E8-C4BA-D251-CC2A-4783CBE7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89" y="125460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233587A-5386-0D93-D0C5-510F2C6B0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826" y="125505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4">
            <a:extLst>
              <a:ext uri="{FF2B5EF4-FFF2-40B4-BE49-F238E27FC236}">
                <a16:creationId xmlns:a16="http://schemas.microsoft.com/office/drawing/2014/main" id="{D2E9697E-F693-3197-F489-47BC5BE4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20" y="12546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45F1F2AD-2BC5-EF2D-A53E-1705A83E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5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7F1918BB-4CF0-AFB9-FF16-A0965E55F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49" y="125460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Obrázek 15">
            <a:extLst>
              <a:ext uri="{FF2B5EF4-FFF2-40B4-BE49-F238E27FC236}">
                <a16:creationId xmlns:a16="http://schemas.microsoft.com/office/drawing/2014/main" id="{F91067A0-88BC-87B1-F128-4EFCA6678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813" y="851752"/>
            <a:ext cx="388341" cy="34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5620" y="5709677"/>
            <a:ext cx="26807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200" b="1" dirty="0">
                <a:solidFill>
                  <a:srgbClr val="FF0000"/>
                </a:solidFill>
              </a:rPr>
              <a:t>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200" b="1" dirty="0">
                <a:solidFill>
                  <a:srgbClr val="FF0000"/>
                </a:solidFill>
              </a:rPr>
              <a:t>@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E02485A5-BD75-255E-4FE6-154EDDAE83D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36" y="4623827"/>
            <a:ext cx="1554101" cy="72390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9DA248CE-417E-EAF0-2988-D2A301A17D0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2" y="3626220"/>
            <a:ext cx="1554101" cy="723900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CEFDCC2-88FC-852C-211C-3C03EC1AB4E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776" y="2549926"/>
            <a:ext cx="1007908" cy="1007908"/>
          </a:xfrm>
          <a:prstGeom prst="rect">
            <a:avLst/>
          </a:prstGeom>
        </p:spPr>
      </p:pic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2"/>
            <a:ext cx="9048054" cy="5589939"/>
          </a:xfrm>
          <a:prstGeom prst="rect">
            <a:avLst/>
          </a:prstGeom>
          <a:noFill/>
          <a:ln w="25400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10 Tous les bouquets se fânent.wav"/>
          </p:stSnd>
        </p:sndAc>
      </p:transition>
    </mc:Choice>
    <mc:Fallback>
      <p:transition spd="slow">
        <p:sndAc>
          <p:stSnd>
            <p:snd r:embed="rId2" name="10 Tous les bouquets se fânent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154</TotalTime>
  <Words>59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50</cp:revision>
  <dcterms:created xsi:type="dcterms:W3CDTF">2020-02-21T13:54:42Z</dcterms:created>
  <dcterms:modified xsi:type="dcterms:W3CDTF">2022-12-12T06:46:23Z</dcterms:modified>
</cp:coreProperties>
</file>