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4" r:id="rId4"/>
    <p:sldId id="278" r:id="rId5"/>
    <p:sldId id="280" r:id="rId6"/>
    <p:sldId id="281" r:id="rId7"/>
    <p:sldId id="285" r:id="rId8"/>
    <p:sldId id="288" r:id="rId9"/>
    <p:sldId id="300" r:id="rId10"/>
    <p:sldId id="304" r:id="rId11"/>
    <p:sldId id="311" r:id="rId12"/>
    <p:sldId id="305" r:id="rId13"/>
    <p:sldId id="310" r:id="rId14"/>
    <p:sldId id="298" r:id="rId15"/>
    <p:sldId id="297" r:id="rId16"/>
    <p:sldId id="309" r:id="rId17"/>
    <p:sldId id="307" r:id="rId18"/>
    <p:sldId id="302" r:id="rId19"/>
    <p:sldId id="301" r:id="rId20"/>
    <p:sldId id="303" r:id="rId21"/>
    <p:sldId id="308" r:id="rId22"/>
    <p:sldId id="306" r:id="rId23"/>
    <p:sldId id="287" r:id="rId24"/>
    <p:sldId id="299" r:id="rId25"/>
    <p:sldId id="289" r:id="rId26"/>
    <p:sldId id="296" r:id="rId27"/>
    <p:sldId id="291" r:id="rId28"/>
    <p:sldId id="294" r:id="rId29"/>
    <p:sldId id="295" r:id="rId30"/>
    <p:sldId id="293" r:id="rId31"/>
    <p:sldId id="292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20.08.2022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664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3.jpg"/><Relationship Id="rId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9855F7A-7BB1-AC7E-BE4C-D615C152DBD2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Swiss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FC648E-04CD-458F-A04D-D6621A179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BE313D4-B457-4FD0-A279-94A5ADD1C0C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2670232-CC33-4F13-B193-CBF63BB7A5C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40092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8 Mühlen walzer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8 Mühlen 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">
            <a:extLst>
              <a:ext uri="{FF2B5EF4-FFF2-40B4-BE49-F238E27FC236}">
                <a16:creationId xmlns:a16="http://schemas.microsoft.com/office/drawing/2014/main" id="{1A02C4CD-84AC-4C12-9B2F-EECA5181C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" y="6309360"/>
            <a:ext cx="120243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Switzerland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Zwitserland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Suisse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es-ES" altLang="cs-CZ" sz="2000" b="1" dirty="0">
                <a:solidFill>
                  <a:srgbClr val="FF0000"/>
                </a:solidFill>
              </a:rPr>
              <a:t>Suiza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Suíça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Suïssa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Elveţia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Svájc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Schweiz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Svizzera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Szwajcaria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DB69A3F-33B4-4DAD-AD42-81B0B75F4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A7556E51-A5BB-4F3E-8BEB-14C2BC92A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EE31687A-66C0-4FBC-9B2C-9227EE17866A}"/>
              </a:ext>
            </a:extLst>
          </p:cNvPr>
          <p:cNvSpPr/>
          <p:nvPr/>
        </p:nvSpPr>
        <p:spPr>
          <a:xfrm>
            <a:off x="7342289" y="982122"/>
            <a:ext cx="4010295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Švýcarsko 34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39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4801EA-A17F-4DA0-82C3-8269382AB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4A9859-44E3-4F6C-B3BD-D9378C833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570B4D-3F94-4643-91FB-23E404BAE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A49AC0-607E-4331-8CFD-511C194458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0ACF30-BBA9-479B-95D4-DB79C247E2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E9A3F7-5F0A-4E3B-8C3E-054EFFF6C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163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E42664-85B1-40C9-8A6B-727644055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4702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B0368F-9E39-4E82-9A79-AB1F7FA09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161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CCDB3C-F8CF-4D10-BD93-4CBD5C10C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4269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1D553F-76FA-4338-88C4-BEDAC9822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9934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2BB831C-6BA9-4653-999D-C3BECA36E0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1093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BDABE1-DCC8-4D3D-B957-FAC8D33B0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9792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2B592E6-94B7-4101-B271-D315B97CF0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1BC9E711-F3C0-4822-A5CD-2F6253913C62}"/>
              </a:ext>
            </a:extLst>
          </p:cNvPr>
          <p:cNvSpPr/>
          <p:nvPr/>
        </p:nvSpPr>
        <p:spPr>
          <a:xfrm>
            <a:off x="10272464" y="548680"/>
            <a:ext cx="1152128" cy="21602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25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400D99-4B6D-4ADC-9CC8-BAD206508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476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8AB9AB-0F09-47F4-A55D-5D70F9835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1134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70CD73-4BDE-4BA6-86ED-57135FAB9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2076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B81E0A-248E-42F8-9879-DAC18446D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0266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39E70A-ED7A-4931-ACC4-0284BF5EB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4145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4D782D-C8B7-4E56-B137-8EB7ADD08D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0064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44CE09-8582-4DC2-ACA1-726ED6D25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BA6359-24ED-47B0-816B-EC2D0CC06D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9744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CDAE22-CF92-4F7C-9C05-3794E9269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1656E9-80E1-4D15-B3B7-6F2F960BE7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754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817647-1FD9-45D0-AEAC-1B5F11EF8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D0253F-8772-475A-9570-5C4FAB56B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589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C6ED3A-B55D-4C1B-BE20-7BABCCDFA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264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14B4A2-8D6E-4F89-8D36-2A89328AC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1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5EC1A5-3D0B-49FC-B527-6654B0719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7228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A014EB4-03B2-4456-B30C-994B8975D7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6786"/>
            <a:ext cx="10801200" cy="493722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E5316DD9-BD2A-4413-97C1-5610E4D40E30}"/>
              </a:ext>
            </a:extLst>
          </p:cNvPr>
          <p:cNvSpPr/>
          <p:nvPr/>
        </p:nvSpPr>
        <p:spPr>
          <a:xfrm>
            <a:off x="4612356" y="4945797"/>
            <a:ext cx="313982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58F1745B-58EF-44A3-957E-A03EF627F52B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EF82B765-8083-4460-B006-0CBEA650BD0C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58C353C6-A522-4111-B6CA-D4C9FDECA1F2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E034B5DF-66B4-42DC-AC7D-03A359E4F2C1}"/>
              </a:ext>
            </a:extLst>
          </p:cNvPr>
          <p:cNvSpPr/>
          <p:nvPr/>
        </p:nvSpPr>
        <p:spPr>
          <a:xfrm>
            <a:off x="8012748" y="557640"/>
            <a:ext cx="345638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318</TotalTime>
  <Words>78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2022-08-20T15:41:02Z</dcterms:modified>
</cp:coreProperties>
</file>