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3" r:id="rId3"/>
    <p:sldId id="311" r:id="rId4"/>
    <p:sldId id="278" r:id="rId5"/>
    <p:sldId id="281" r:id="rId6"/>
    <p:sldId id="285" r:id="rId7"/>
    <p:sldId id="288" r:id="rId8"/>
    <p:sldId id="264" r:id="rId9"/>
    <p:sldId id="287" r:id="rId10"/>
    <p:sldId id="289" r:id="rId11"/>
    <p:sldId id="301" r:id="rId12"/>
    <p:sldId id="300" r:id="rId13"/>
    <p:sldId id="31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4" r:id="rId25"/>
    <p:sldId id="308" r:id="rId26"/>
    <p:sldId id="309" r:id="rId27"/>
    <p:sldId id="312" r:id="rId28"/>
    <p:sldId id="313" r:id="rId29"/>
    <p:sldId id="303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1A372FA-44CD-C144-E9B1-E18659C81EFF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  50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Czech Republic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>
            <a:hlinkClick r:id="" action="ppaction://noaction" highlightClick="1">
              <a:snd r:embed="rId2" name="Deep Sorrow.wav"/>
            </a:hlinkClick>
            <a:extLst>
              <a:ext uri="{FF2B5EF4-FFF2-40B4-BE49-F238E27FC236}">
                <a16:creationId xmlns:a16="http://schemas.microsoft.com/office/drawing/2014/main" id="{AD256D61-963B-3CD4-2D9C-0AA0EA7847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6768" y="1131897"/>
            <a:ext cx="144016" cy="14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ABB6CB0B-22BE-0EA0-760B-18057BC157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4" y="512064"/>
            <a:ext cx="10802112" cy="58338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1" name="WordArt 13">
            <a:extLst>
              <a:ext uri="{FF2B5EF4-FFF2-40B4-BE49-F238E27FC236}">
                <a16:creationId xmlns:a16="http://schemas.microsoft.com/office/drawing/2014/main" id="{01EE87FF-7714-9A3B-342C-44152CF7D38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00256" y="6928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WordArt 14">
            <a:extLst>
              <a:ext uri="{FF2B5EF4-FFF2-40B4-BE49-F238E27FC236}">
                <a16:creationId xmlns:a16="http://schemas.microsoft.com/office/drawing/2014/main" id="{559DAA1F-EBD3-17E9-3FFA-54410821BF5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40892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18515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Deep Sorrow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Deep So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34FB11-E6A2-12F8-79D0-F091BADF77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95" y="6330766"/>
            <a:ext cx="12192000" cy="54254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111AA93C-3BAC-DE1A-1900-735E37252BEB}"/>
              </a:ext>
            </a:extLst>
          </p:cNvPr>
          <p:cNvSpPr/>
          <p:nvPr/>
        </p:nvSpPr>
        <p:spPr>
          <a:xfrm>
            <a:off x="2689146" y="0"/>
            <a:ext cx="6647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Czech Republic –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heart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Europe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74E6B26-5BEC-D8EF-A943-206188FC07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3220"/>
            <a:ext cx="10801200" cy="580754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03BF67AF-C6F6-F7C2-619F-943DD1858B5A}"/>
              </a:ext>
            </a:extLst>
          </p:cNvPr>
          <p:cNvSpPr/>
          <p:nvPr/>
        </p:nvSpPr>
        <p:spPr>
          <a:xfrm>
            <a:off x="2988417" y="908720"/>
            <a:ext cx="604867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   50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155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F875F5-705E-B9B8-DDF7-0ADEC4B6FF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B93B0E-BD39-263D-7389-6C588E318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0D07EC6-C71B-8B2C-8F93-F2F390672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5DA6026-10CA-8186-A323-C2620A91A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269AC63-B8D3-7DB0-417D-6EDA9B0DC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9679189-AF0B-88D1-0FD5-C16EC32C4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8951FF-ABB2-049B-5A8F-4C79A4A5D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3BA09C7-8EAB-E961-D6A2-04295F9A3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70F9CE-649B-DF2B-2E60-4B2F8A0AA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94EE7EB-B89F-D5F1-0B1F-069BB2417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9A530BC-4277-3F86-DFA1-25D3B62EE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DB423D34-90B1-D2CE-4DE6-083E6E256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7F4BA00A-991D-C90A-C6D8-26F99F9E9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B52EC7D1-628D-F85B-A828-B1D709C00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93DACE-DE24-11EA-AB5B-C644348F5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6BE44D-D077-44EE-9A52-DCAA73CC9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F3C5304-7CBC-E973-0314-EF3D693E15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283DE84-66F7-8F49-45ED-D67FFA0F9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87DD04-FC41-EDE5-CF89-E256D8142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1B3B6C-C58F-54DE-27F2-D4D78711A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548680"/>
            <a:ext cx="108204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C6747A-976D-FF8B-942D-948E9F304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474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2C6017-EF58-E828-110E-6F07B18B2B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B39BB71-EC2B-3153-2EB8-A27038AB2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9888FF-274C-918A-194C-E1FFD5CBC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78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9FA76BC-8666-8EDC-737F-F1C344907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545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1FA8C6E-9A7D-D8CC-D300-0611E3999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7D3ACA4-3CA0-B294-713D-EA1DC720DC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46657"/>
            <a:ext cx="10801200" cy="505313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073F6EC9-76E2-401D-B24A-B5D421234317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B0571BBA-361B-9043-5029-8BF8D7C289EB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D5C98303-B5DC-E38A-340B-06CCFDB95F24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BC81C661-22E7-355E-34A5-8E80500E1229}"/>
              </a:ext>
            </a:extLst>
          </p:cNvPr>
          <p:cNvSpPr/>
          <p:nvPr/>
        </p:nvSpPr>
        <p:spPr>
          <a:xfrm>
            <a:off x="3431704" y="510489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6" grpId="0"/>
      <p:bldP spid="7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</TotalTime>
  <Words>61</Words>
  <Application>Microsoft Office PowerPoint</Application>
  <PresentationFormat>Širokoúhlá obrazovka</PresentationFormat>
  <Paragraphs>14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84</cp:revision>
  <dcterms:created xsi:type="dcterms:W3CDTF">2020-02-21T13:54:42Z</dcterms:created>
  <dcterms:modified xsi:type="dcterms:W3CDTF">2022-12-11T10:46:38Z</dcterms:modified>
</cp:coreProperties>
</file>