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4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5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J7Heotm2u7KpO16UoqifQ==" hashData="H4ENnmLOTmu/MZ64q7vUn7VXodw0YuSCDhQBuUYZlFRShGCkkWJSJSHo6yN8kxy2itxNVZY3Gwm/99o4I6bsx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802" autoAdjust="0"/>
    <p:restoredTop sz="94660"/>
  </p:normalViewPr>
  <p:slideViewPr>
    <p:cSldViewPr snapToGrid="0">
      <p:cViewPr varScale="1">
        <p:scale>
          <a:sx n="80" d="100"/>
          <a:sy n="80" d="100"/>
        </p:scale>
        <p:origin x="48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4863B6-A0E7-1AD6-7008-5B8A50D4792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2DC8454-52B4-D83E-073D-5C2A153BCA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D5E2E6D-611E-E0B4-8C89-9A5162EB71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C70C2-13B5-4CF1-BB36-31E9072227A2}" type="datetimeFigureOut">
              <a:rPr lang="fr-FR" smtClean="0"/>
              <a:t>09/12/2022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45F31B6-D162-C203-9FA8-D12CC15C16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7E44B11-FDCA-F9E7-CCCC-98CEBF3C52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AC59B-43E9-497B-827D-83D2505EE9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6464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hecker/>
      </p:transition>
    </mc:Choice>
    <mc:Fallback xmlns="">
      <p:transition spd="slow" advClick="0" advTm="16000">
        <p:checke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DCF499-4022-8D0B-F980-DC60BA5D76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63B4AF9-EB27-5840-6590-4AD3870B79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3217F84-676F-8450-64E7-CA90F55F3F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C70C2-13B5-4CF1-BB36-31E9072227A2}" type="datetimeFigureOut">
              <a:rPr lang="fr-FR" smtClean="0"/>
              <a:t>09/12/2022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C32CFB8-54A7-0A29-526C-F2F847E366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2F04CE9-F12E-1CBB-4C89-D104700FDC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AC59B-43E9-497B-827D-83D2505EE9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1096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hecker/>
      </p:transition>
    </mc:Choice>
    <mc:Fallback xmlns="">
      <p:transition spd="slow" advClick="0" advTm="16000">
        <p:checke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04C646-8941-FF71-EE7C-C05BF8B74C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C0D585F-1A74-D581-A956-9CCCDDA851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BA402EA-A88F-DBD5-0483-A80ACF52B3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C70C2-13B5-4CF1-BB36-31E9072227A2}" type="datetimeFigureOut">
              <a:rPr lang="fr-FR" smtClean="0"/>
              <a:t>09/12/2022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C68EDC8-E752-7CD6-6418-26C4BE706C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3AA80F3-62EB-C431-2343-16A53A9304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AC59B-43E9-497B-827D-83D2505EE9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8754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hecker/>
      </p:transition>
    </mc:Choice>
    <mc:Fallback xmlns="">
      <p:transition spd="slow" advClick="0" advTm="16000">
        <p:checke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994AFA-D042-08E3-8CF6-1358119C2A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6B1B492-EED6-DC7F-6925-41D45226B5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DA466FD-4F4B-47D3-9B03-5B924631AF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F1B27EE-D66B-00A9-CC15-2017D9855B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C70C2-13B5-4CF1-BB36-31E9072227A2}" type="datetimeFigureOut">
              <a:rPr lang="fr-FR" smtClean="0"/>
              <a:t>09/12/2022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A5E2C8-1F6D-539B-35C5-B0FA3C6D40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773161E-3CC6-8EE1-23D7-78CBBD82FF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AC59B-43E9-497B-827D-83D2505EE9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8985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hecker/>
      </p:transition>
    </mc:Choice>
    <mc:Fallback xmlns="">
      <p:transition spd="slow" advClick="0" advTm="16000">
        <p:checke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092B7D-60C0-167F-1F66-5AB4C1F01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43F3CCE-2FD1-AFCC-291B-F18BF12DE3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124BB82-31AD-758C-3634-03A36778B1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8E217A7-0B9E-9BBE-C09C-C55A23EB001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C94F14AE-BF32-8AFB-7C8A-ACF9DF604E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418424AB-7A02-D6E4-B09F-9774BDED78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C70C2-13B5-4CF1-BB36-31E9072227A2}" type="datetimeFigureOut">
              <a:rPr lang="fr-FR" smtClean="0"/>
              <a:t>09/12/2022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66AB5432-9EE1-8B1E-D457-5A15D23C71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C738605D-F5D5-D1FA-738F-01F7CF30BB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AC59B-43E9-497B-827D-83D2505EE9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0573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hecker/>
      </p:transition>
    </mc:Choice>
    <mc:Fallback xmlns="">
      <p:transition spd="slow" advClick="0" advTm="16000">
        <p:checke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7751A6-5947-2188-7140-BED8C9F8FF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FBD3E12-D56E-8822-1769-1FF7F136A3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C70C2-13B5-4CF1-BB36-31E9072227A2}" type="datetimeFigureOut">
              <a:rPr lang="fr-FR" smtClean="0"/>
              <a:t>09/12/2022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7D498CF-113F-C990-DB02-41E20608A7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75955B93-72B5-8559-EBC6-4B5C4AAD31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AC59B-43E9-497B-827D-83D2505EE9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898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hecker/>
      </p:transition>
    </mc:Choice>
    <mc:Fallback xmlns="">
      <p:transition spd="slow" advClick="0" advTm="16000">
        <p:check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26F6C3A-6D18-7844-E2A5-5DC6D8559A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C70C2-13B5-4CF1-BB36-31E9072227A2}" type="datetimeFigureOut">
              <a:rPr lang="fr-FR" smtClean="0"/>
              <a:t>09/12/2022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E78D4CA2-1E32-5E93-2F97-B2C21E7783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31F6D66-2036-6FED-A9B1-E25307CB70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AC59B-43E9-497B-827D-83D2505EE9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8305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hecker/>
      </p:transition>
    </mc:Choice>
    <mc:Fallback xmlns="">
      <p:transition spd="slow" advClick="0" advTm="16000">
        <p:check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63BA2C-AC6B-7A6C-A464-A420690303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38CD0EF-A2C4-037D-36B6-B539D4BA97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7BF1802-D636-16C4-9DE9-345ECAF739F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C50621F-A508-2A39-AD43-BFC89D5D38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C70C2-13B5-4CF1-BB36-31E9072227A2}" type="datetimeFigureOut">
              <a:rPr lang="fr-FR" smtClean="0"/>
              <a:t>09/12/2022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D894EB9-CE03-0327-A090-6BB3B732CE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50A46CC-0151-07AA-1BEC-D5512A5B08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AC59B-43E9-497B-827D-83D2505EE9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3941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hecker/>
      </p:transition>
    </mc:Choice>
    <mc:Fallback xmlns="">
      <p:transition spd="slow" advClick="0" advTm="16000">
        <p:check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B4F82C-1A11-4FB1-A6ED-96AF5CA0FF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1815498D-BFAF-6923-93E8-713F4E4424E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3838AAB-2041-9B81-CAC1-1539730D36E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C091DB4-DF5F-9F24-CD02-579E38BDC1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C70C2-13B5-4CF1-BB36-31E9072227A2}" type="datetimeFigureOut">
              <a:rPr lang="fr-FR" smtClean="0"/>
              <a:t>09/12/2022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9492536-5DB3-D9CA-7DAD-1CD48FB3D6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5872F5F-9416-F686-E424-C4A44B7B1C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AC59B-43E9-497B-827D-83D2505EE9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6084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hecker/>
      </p:transition>
    </mc:Choice>
    <mc:Fallback xmlns="">
      <p:transition spd="slow" advClick="0" advTm="16000">
        <p:check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5F3A1B-0792-A334-F114-EB6FCF70A5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65B478B-73BA-342B-D41C-4B551793C8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B693329-6674-44D5-8E89-4CA550424B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C70C2-13B5-4CF1-BB36-31E9072227A2}" type="datetimeFigureOut">
              <a:rPr lang="fr-FR" smtClean="0"/>
              <a:t>09/12/2022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AE78128-8B8D-AC18-BB6A-805ED12753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EDA3234-B51F-1F90-500C-A3CA233D39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AC59B-43E9-497B-827D-83D2505EE9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8864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hecker/>
      </p:transition>
    </mc:Choice>
    <mc:Fallback xmlns="">
      <p:transition spd="slow" advClick="0" advTm="16000">
        <p:check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FAEB692C-935C-E033-1AB2-4C040CD950A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5E5EBD5-1678-E2C1-EAC5-2D53311A34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215ED51-2F07-BDAB-C635-F600B48C6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C70C2-13B5-4CF1-BB36-31E9072227A2}" type="datetimeFigureOut">
              <a:rPr lang="fr-FR" smtClean="0"/>
              <a:t>09/12/2022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0B31944-6299-5759-4FB7-A6F8BB877A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F3FC59E-11C3-D920-8A94-4F7CDD5422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AC59B-43E9-497B-827D-83D2505EE9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1794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hecker/>
      </p:transition>
    </mc:Choice>
    <mc:Fallback xmlns="">
      <p:transition spd="slow" advClick="0" advTm="16000">
        <p:checker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FA823944-4047-3C99-8A45-96FDB0A5D3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8245830-4FFB-366F-BD0A-4369C84B22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2A24712-230A-ECD0-F1B4-3785C88407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AC70C2-13B5-4CF1-BB36-31E9072227A2}" type="datetimeFigureOut">
              <a:rPr lang="fr-FR" smtClean="0"/>
              <a:t>09/12/2022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49BE8B5-91EB-451C-3394-01FFE9B540B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CBA5CA0-391A-486D-E302-63E2F103E5B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4AC59B-43E9-497B-827D-83D2505EE9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1499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hecker/>
      </p:transition>
    </mc:Choice>
    <mc:Fallback xmlns="">
      <p:transition spd="slow" advClick="0" advTm="16000">
        <p:checker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ciel, eau, extérieur, maison&#10;&#10;Description générée automatiquement">
            <a:extLst>
              <a:ext uri="{FF2B5EF4-FFF2-40B4-BE49-F238E27FC236}">
                <a16:creationId xmlns:a16="http://schemas.microsoft.com/office/drawing/2014/main" id="{4F67E403-0627-F665-E270-7EB0893A9FD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8525" y="636373"/>
            <a:ext cx="9843702" cy="5585254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4DE7623-A7C0-2CD0-CD2F-0A7998F44F6A}"/>
              </a:ext>
            </a:extLst>
          </p:cNvPr>
          <p:cNvSpPr txBox="1"/>
          <p:nvPr/>
        </p:nvSpPr>
        <p:spPr>
          <a:xfrm>
            <a:off x="4782064" y="6175908"/>
            <a:ext cx="638844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Archipel de Stockholm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A4FA8C05-322D-E548-AE0F-4114A47E7D6B}"/>
              </a:ext>
            </a:extLst>
          </p:cNvPr>
          <p:cNvSpPr txBox="1"/>
          <p:nvPr/>
        </p:nvSpPr>
        <p:spPr>
          <a:xfrm>
            <a:off x="3533775" y="113153"/>
            <a:ext cx="81819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Propose La  Suède </a:t>
            </a:r>
          </a:p>
        </p:txBody>
      </p:sp>
    </p:spTree>
    <p:extLst>
      <p:ext uri="{BB962C8B-B14F-4D97-AF65-F5344CB8AC3E}">
        <p14:creationId xmlns:p14="http://schemas.microsoft.com/office/powerpoint/2010/main" val="102256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hecker/>
        <p:sndAc>
          <p:stSnd loop="1">
            <p:snd r:embed="rId2" name="Avatar - Main Theme (Piano Version).wav"/>
          </p:stSnd>
        </p:sndAc>
      </p:transition>
    </mc:Choice>
    <mc:Fallback xmlns="">
      <p:transition spd="slow" advClick="0" advTm="16000">
        <p:checker/>
        <p:sndAc>
          <p:stSnd loop="1">
            <p:snd r:embed="rId4" name="Avatar - Main Theme (Piano Version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B4AA241-5F6C-7738-5F66-14CD03332CD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La Suède est un pays scandinave composé de milliers d'îles côtières et lacs intérieurs, ainsi que de vastes forêts boréales et de montagnes glaciaires. Ses villes principales sont toutes côtières : Stockholm, la capitale située à l'est du pays, ainsi que Göteborg et Malmö au sud-ouest. Stockholm est construite sur 14 îles. Elle comprend plus de 50 ponts, une vieille ville médiévale, Gamla </a:t>
            </a:r>
            <a:r>
              <a:rPr lang="fr-FR" sz="36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stan</a:t>
            </a:r>
            <a:r>
              <a:rPr lang="fr-F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, des palais royaux et des musées comme celui à ciel ouvert de </a:t>
            </a:r>
            <a:r>
              <a:rPr lang="fr-FR" sz="36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Skansen</a:t>
            </a:r>
            <a:r>
              <a:rPr lang="fr-F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40926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hecker/>
      </p:transition>
    </mc:Choice>
    <mc:Fallback xmlns="">
      <p:transition spd="slow" advClick="0" advTm="16000">
        <p:checker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au, nature, extérieur&#10;&#10;Description générée automatiquement">
            <a:extLst>
              <a:ext uri="{FF2B5EF4-FFF2-40B4-BE49-F238E27FC236}">
                <a16:creationId xmlns:a16="http://schemas.microsoft.com/office/drawing/2014/main" id="{195CA4A6-62C7-F0CB-A9BE-F243AF153ED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02093" y="698156"/>
            <a:ext cx="9587814" cy="5461687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E9BA8D7-8A08-1986-8B5C-41FD15CD23E0}"/>
              </a:ext>
            </a:extLst>
          </p:cNvPr>
          <p:cNvSpPr txBox="1"/>
          <p:nvPr/>
        </p:nvSpPr>
        <p:spPr>
          <a:xfrm>
            <a:off x="4683211" y="6075693"/>
            <a:ext cx="68332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Archipel de Stockholm</a:t>
            </a:r>
          </a:p>
        </p:txBody>
      </p:sp>
    </p:spTree>
    <p:extLst>
      <p:ext uri="{BB962C8B-B14F-4D97-AF65-F5344CB8AC3E}">
        <p14:creationId xmlns:p14="http://schemas.microsoft.com/office/powerpoint/2010/main" val="4163788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hecker/>
      </p:transition>
    </mc:Choice>
    <mc:Fallback xmlns="">
      <p:transition spd="slow" advClick="0" advTm="16000">
        <p:checker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ciel, port, scène&#10;&#10;Description générée automatiquement">
            <a:extLst>
              <a:ext uri="{FF2B5EF4-FFF2-40B4-BE49-F238E27FC236}">
                <a16:creationId xmlns:a16="http://schemas.microsoft.com/office/drawing/2014/main" id="{1F279AEC-0A73-E400-77B5-E85438941B9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2347" y="593124"/>
            <a:ext cx="9847305" cy="5671752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4987F8B-3CC7-14FE-C13E-E46974E28DFE}"/>
              </a:ext>
            </a:extLst>
          </p:cNvPr>
          <p:cNvSpPr txBox="1"/>
          <p:nvPr/>
        </p:nvSpPr>
        <p:spPr>
          <a:xfrm>
            <a:off x="4856205" y="6250172"/>
            <a:ext cx="67467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Gamla Stan, Stockholm</a:t>
            </a:r>
          </a:p>
        </p:txBody>
      </p:sp>
    </p:spTree>
    <p:extLst>
      <p:ext uri="{BB962C8B-B14F-4D97-AF65-F5344CB8AC3E}">
        <p14:creationId xmlns:p14="http://schemas.microsoft.com/office/powerpoint/2010/main" val="1120841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hecker/>
      </p:transition>
    </mc:Choice>
    <mc:Fallback xmlns="">
      <p:transition spd="slow" advClick="0" advTm="16000">
        <p:checker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herbe, nature&#10;&#10;Description générée automatiquement">
            <a:extLst>
              <a:ext uri="{FF2B5EF4-FFF2-40B4-BE49-F238E27FC236}">
                <a16:creationId xmlns:a16="http://schemas.microsoft.com/office/drawing/2014/main" id="{91F8F466-B157-D888-7EE4-41C1AC7629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3773" y="704335"/>
            <a:ext cx="9724454" cy="544933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0BC2E9C-B98D-CAA8-9C56-047DA0D5509D}"/>
              </a:ext>
            </a:extLst>
          </p:cNvPr>
          <p:cNvSpPr txBox="1"/>
          <p:nvPr/>
        </p:nvSpPr>
        <p:spPr>
          <a:xfrm>
            <a:off x="5449330" y="6153665"/>
            <a:ext cx="71174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Lac Siljan</a:t>
            </a:r>
          </a:p>
        </p:txBody>
      </p:sp>
    </p:spTree>
    <p:extLst>
      <p:ext uri="{BB962C8B-B14F-4D97-AF65-F5344CB8AC3E}">
        <p14:creationId xmlns:p14="http://schemas.microsoft.com/office/powerpoint/2010/main" val="3171575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hecker/>
      </p:transition>
    </mc:Choice>
    <mc:Fallback xmlns="">
      <p:transition spd="slow" advClick="0" advTm="16000">
        <p:checker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extérieur, bateau, flottant&#10;&#10;Description générée automatiquement">
            <a:extLst>
              <a:ext uri="{FF2B5EF4-FFF2-40B4-BE49-F238E27FC236}">
                <a16:creationId xmlns:a16="http://schemas.microsoft.com/office/drawing/2014/main" id="{6C1D518D-DF53-0889-4FFF-04DE99B8873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46488" y="759940"/>
            <a:ext cx="9627458" cy="5338119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9016C18-C177-0E7A-0B64-1F16D5A10C00}"/>
              </a:ext>
            </a:extLst>
          </p:cNvPr>
          <p:cNvSpPr txBox="1"/>
          <p:nvPr/>
        </p:nvSpPr>
        <p:spPr>
          <a:xfrm>
            <a:off x="5486400" y="6098059"/>
            <a:ext cx="70433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err="1">
                <a:solidFill>
                  <a:srgbClr val="FFFF00"/>
                </a:solidFill>
              </a:rPr>
              <a:t>Marstrand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1175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hecker/>
      </p:transition>
    </mc:Choice>
    <mc:Fallback xmlns="">
      <p:transition spd="slow" advClick="0" advTm="16000">
        <p:checker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neige, nature&#10;&#10;Description générée automatiquement">
            <a:extLst>
              <a:ext uri="{FF2B5EF4-FFF2-40B4-BE49-F238E27FC236}">
                <a16:creationId xmlns:a16="http://schemas.microsoft.com/office/drawing/2014/main" id="{50BCAAAA-4552-6C4F-50EE-296990564FF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5362" y="265670"/>
            <a:ext cx="6058930" cy="6326659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222C7B3-7FB8-EA6C-CD19-A05006D65705}"/>
              </a:ext>
            </a:extLst>
          </p:cNvPr>
          <p:cNvSpPr txBox="1"/>
          <p:nvPr/>
        </p:nvSpPr>
        <p:spPr>
          <a:xfrm>
            <a:off x="8480854" y="4327212"/>
            <a:ext cx="38264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err="1">
                <a:solidFill>
                  <a:srgbClr val="FFFF00"/>
                </a:solidFill>
              </a:rPr>
              <a:t>Kungsleden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7487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hecker/>
      </p:transition>
    </mc:Choice>
    <mc:Fallback xmlns="">
      <p:transition spd="slow" advClick="0" advTm="16000">
        <p:checker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ciel, extérieur&#10;&#10;Description générée automatiquement">
            <a:extLst>
              <a:ext uri="{FF2B5EF4-FFF2-40B4-BE49-F238E27FC236}">
                <a16:creationId xmlns:a16="http://schemas.microsoft.com/office/drawing/2014/main" id="{02460EC8-CD76-E184-3F9C-286066F1029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5232" y="704335"/>
            <a:ext cx="8781535" cy="544933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E9338608-F57F-67B1-8765-C85936E60972}"/>
              </a:ext>
            </a:extLst>
          </p:cNvPr>
          <p:cNvSpPr txBox="1"/>
          <p:nvPr/>
        </p:nvSpPr>
        <p:spPr>
          <a:xfrm>
            <a:off x="5519350" y="6153665"/>
            <a:ext cx="49674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La Suède </a:t>
            </a:r>
          </a:p>
        </p:txBody>
      </p:sp>
    </p:spTree>
    <p:extLst>
      <p:ext uri="{BB962C8B-B14F-4D97-AF65-F5344CB8AC3E}">
        <p14:creationId xmlns:p14="http://schemas.microsoft.com/office/powerpoint/2010/main" val="756287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hecker/>
      </p:transition>
    </mc:Choice>
    <mc:Fallback xmlns="">
      <p:transition spd="slow" advClick="0" advTm="16000">
        <p:checker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port, scène, différent&#10;&#10;Description générée automatiquement">
            <a:extLst>
              <a:ext uri="{FF2B5EF4-FFF2-40B4-BE49-F238E27FC236}">
                <a16:creationId xmlns:a16="http://schemas.microsoft.com/office/drawing/2014/main" id="{C3BE68E0-F3A9-ACF8-CE9F-CD3A27A527E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3448" y="685800"/>
            <a:ext cx="8905103" cy="54864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DE96E23-6D8B-4227-EC82-ADBEF120DAC5}"/>
              </a:ext>
            </a:extLst>
          </p:cNvPr>
          <p:cNvSpPr txBox="1"/>
          <p:nvPr/>
        </p:nvSpPr>
        <p:spPr>
          <a:xfrm>
            <a:off x="5624186" y="6172200"/>
            <a:ext cx="56868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Stockholm</a:t>
            </a:r>
          </a:p>
        </p:txBody>
      </p:sp>
    </p:spTree>
    <p:extLst>
      <p:ext uri="{BB962C8B-B14F-4D97-AF65-F5344CB8AC3E}">
        <p14:creationId xmlns:p14="http://schemas.microsoft.com/office/powerpoint/2010/main" val="3273978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hecker/>
      </p:transition>
    </mc:Choice>
    <mc:Fallback xmlns="">
      <p:transition spd="slow" advClick="0" advTm="16000">
        <p:checker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eau, nature, rive, récif&#10;&#10;Description générée automatiquement">
            <a:extLst>
              <a:ext uri="{FF2B5EF4-FFF2-40B4-BE49-F238E27FC236}">
                <a16:creationId xmlns:a16="http://schemas.microsoft.com/office/drawing/2014/main" id="{30A6BDC7-5F11-535C-6C14-E13B09B065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571500"/>
            <a:ext cx="9753600" cy="5715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1C6D0A5-322F-17AB-6BD5-9BAA505C123F}"/>
              </a:ext>
            </a:extLst>
          </p:cNvPr>
          <p:cNvSpPr txBox="1"/>
          <p:nvPr/>
        </p:nvSpPr>
        <p:spPr>
          <a:xfrm>
            <a:off x="5514975" y="6286500"/>
            <a:ext cx="55530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Göteborg</a:t>
            </a:r>
          </a:p>
        </p:txBody>
      </p:sp>
    </p:spTree>
    <p:extLst>
      <p:ext uri="{BB962C8B-B14F-4D97-AF65-F5344CB8AC3E}">
        <p14:creationId xmlns:p14="http://schemas.microsoft.com/office/powerpoint/2010/main" val="406280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hecker/>
      </p:transition>
    </mc:Choice>
    <mc:Fallback xmlns="">
      <p:transition spd="slow" advClick="0" advTm="16000">
        <p:checker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bateau, scène&#10;&#10;Description générée automatiquement">
            <a:extLst>
              <a:ext uri="{FF2B5EF4-FFF2-40B4-BE49-F238E27FC236}">
                <a16:creationId xmlns:a16="http://schemas.microsoft.com/office/drawing/2014/main" id="{7FB7B290-EE8A-9FEE-08DB-141FD18A882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2513" y="596348"/>
            <a:ext cx="9680713" cy="5565913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63958DB-E36D-BB2A-9EBF-5AB4EF419769}"/>
              </a:ext>
            </a:extLst>
          </p:cNvPr>
          <p:cNvSpPr txBox="1"/>
          <p:nvPr/>
        </p:nvSpPr>
        <p:spPr>
          <a:xfrm>
            <a:off x="3743325" y="6162261"/>
            <a:ext cx="48672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Même en hiver, la vie est douce en Suède</a:t>
            </a:r>
          </a:p>
        </p:txBody>
      </p:sp>
    </p:spTree>
    <p:extLst>
      <p:ext uri="{BB962C8B-B14F-4D97-AF65-F5344CB8AC3E}">
        <p14:creationId xmlns:p14="http://schemas.microsoft.com/office/powerpoint/2010/main" val="802098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hecker/>
      </p:transition>
    </mc:Choice>
    <mc:Fallback xmlns="">
      <p:transition spd="slow" advClick="0" advTm="16000">
        <p:checker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 descr="Une image contenant eau, extérieur, ciel, pont&#10;&#10;Description générée automatiquement">
            <a:extLst>
              <a:ext uri="{FF2B5EF4-FFF2-40B4-BE49-F238E27FC236}">
                <a16:creationId xmlns:a16="http://schemas.microsoft.com/office/drawing/2014/main" id="{226D8DFE-A8C7-17E2-99AD-5051C2F82C2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6399" y="600075"/>
            <a:ext cx="8839201" cy="5657850"/>
          </a:xfrm>
          <a:prstGeom prst="rect">
            <a:avLst/>
          </a:prstGeom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17B91AFB-BFA2-D864-B311-0BE3DF137541}"/>
              </a:ext>
            </a:extLst>
          </p:cNvPr>
          <p:cNvSpPr txBox="1"/>
          <p:nvPr/>
        </p:nvSpPr>
        <p:spPr>
          <a:xfrm>
            <a:off x="4686300" y="6191250"/>
            <a:ext cx="6858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Göteborg, la dolce </a:t>
            </a:r>
            <a:r>
              <a:rPr lang="fr-FR" sz="2000" b="1" dirty="0" err="1">
                <a:solidFill>
                  <a:srgbClr val="FFFF00"/>
                </a:solidFill>
              </a:rPr>
              <a:t>vita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7308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hecker/>
      </p:transition>
    </mc:Choice>
    <mc:Fallback xmlns="">
      <p:transition spd="slow" advClick="0" advTm="16000">
        <p:checker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ciel, route, extérieur&#10;&#10;Description générée automatiquement">
            <a:extLst>
              <a:ext uri="{FF2B5EF4-FFF2-40B4-BE49-F238E27FC236}">
                <a16:creationId xmlns:a16="http://schemas.microsoft.com/office/drawing/2014/main" id="{AB94BDBB-07D6-AB93-842E-C312BCE29E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2482" y="581025"/>
            <a:ext cx="9335586" cy="569595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4E4B45EB-B97C-BF8D-5F65-8EBB69EE40AB}"/>
              </a:ext>
            </a:extLst>
          </p:cNvPr>
          <p:cNvSpPr txBox="1"/>
          <p:nvPr/>
        </p:nvSpPr>
        <p:spPr>
          <a:xfrm>
            <a:off x="5572125" y="6276975"/>
            <a:ext cx="7200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Malmö </a:t>
            </a:r>
          </a:p>
        </p:txBody>
      </p:sp>
    </p:spTree>
    <p:extLst>
      <p:ext uri="{BB962C8B-B14F-4D97-AF65-F5344CB8AC3E}">
        <p14:creationId xmlns:p14="http://schemas.microsoft.com/office/powerpoint/2010/main" val="204096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hecker/>
      </p:transition>
    </mc:Choice>
    <mc:Fallback xmlns="">
      <p:transition spd="slow" advClick="0" advTm="16000">
        <p:checker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terrain, rue&#10;&#10;Description générée automatiquement">
            <a:extLst>
              <a:ext uri="{FF2B5EF4-FFF2-40B4-BE49-F238E27FC236}">
                <a16:creationId xmlns:a16="http://schemas.microsoft.com/office/drawing/2014/main" id="{A616E2B6-6600-285D-102D-58371E9949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8299" y="590551"/>
            <a:ext cx="8858251" cy="5619749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9F4834C-4BBD-F910-E302-32C4715E55B7}"/>
              </a:ext>
            </a:extLst>
          </p:cNvPr>
          <p:cNvSpPr txBox="1"/>
          <p:nvPr/>
        </p:nvSpPr>
        <p:spPr>
          <a:xfrm>
            <a:off x="5467349" y="6210300"/>
            <a:ext cx="55530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Göteborg</a:t>
            </a:r>
          </a:p>
        </p:txBody>
      </p:sp>
    </p:spTree>
    <p:extLst>
      <p:ext uri="{BB962C8B-B14F-4D97-AF65-F5344CB8AC3E}">
        <p14:creationId xmlns:p14="http://schemas.microsoft.com/office/powerpoint/2010/main" val="1947565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hecker/>
      </p:transition>
    </mc:Choice>
    <mc:Fallback xmlns="">
      <p:transition spd="slow" advClick="0" advTm="16000">
        <p:checker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extérieur, herbe, ciel&#10;&#10;Description générée automatiquement">
            <a:extLst>
              <a:ext uri="{FF2B5EF4-FFF2-40B4-BE49-F238E27FC236}">
                <a16:creationId xmlns:a16="http://schemas.microsoft.com/office/drawing/2014/main" id="{3DD972CB-6C35-EF80-AF2F-3F402AA6DC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2507" y="728662"/>
            <a:ext cx="9106986" cy="540067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CC23598-5FA5-FC94-340F-2BEA1D45C6E3}"/>
              </a:ext>
            </a:extLst>
          </p:cNvPr>
          <p:cNvSpPr txBox="1"/>
          <p:nvPr/>
        </p:nvSpPr>
        <p:spPr>
          <a:xfrm>
            <a:off x="5391150" y="6129337"/>
            <a:ext cx="69056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Lac de Siljan</a:t>
            </a:r>
          </a:p>
        </p:txBody>
      </p:sp>
    </p:spTree>
    <p:extLst>
      <p:ext uri="{BB962C8B-B14F-4D97-AF65-F5344CB8AC3E}">
        <p14:creationId xmlns:p14="http://schemas.microsoft.com/office/powerpoint/2010/main" val="3899937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hecker/>
      </p:transition>
    </mc:Choice>
    <mc:Fallback xmlns="">
      <p:transition spd="slow" advClick="0" advTm="16000">
        <p:checker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neige, forêt&#10;&#10;Description générée automatiquement">
            <a:extLst>
              <a:ext uri="{FF2B5EF4-FFF2-40B4-BE49-F238E27FC236}">
                <a16:creationId xmlns:a16="http://schemas.microsoft.com/office/drawing/2014/main" id="{F1CC763C-2B0F-1699-7CC0-99066786B98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6837" y="695326"/>
            <a:ext cx="9458325" cy="56007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7424632-2F04-4764-7558-5BCA277F9A0F}"/>
              </a:ext>
            </a:extLst>
          </p:cNvPr>
          <p:cNvSpPr txBox="1"/>
          <p:nvPr/>
        </p:nvSpPr>
        <p:spPr>
          <a:xfrm>
            <a:off x="4943475" y="6229350"/>
            <a:ext cx="69246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La Suède en hiver </a:t>
            </a:r>
          </a:p>
        </p:txBody>
      </p:sp>
    </p:spTree>
    <p:extLst>
      <p:ext uri="{BB962C8B-B14F-4D97-AF65-F5344CB8AC3E}">
        <p14:creationId xmlns:p14="http://schemas.microsoft.com/office/powerpoint/2010/main" val="697225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hecker/>
      </p:transition>
    </mc:Choice>
    <mc:Fallback xmlns="">
      <p:transition spd="slow" advClick="0" advTm="16000">
        <p:checker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eige, arbre, extérieur, personne&#10;&#10;Description générée automatiquement">
            <a:extLst>
              <a:ext uri="{FF2B5EF4-FFF2-40B4-BE49-F238E27FC236}">
                <a16:creationId xmlns:a16="http://schemas.microsoft.com/office/drawing/2014/main" id="{8402D15E-CF73-069A-0926-7F6A5EA6361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7787" y="619125"/>
            <a:ext cx="9496425" cy="561975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76B1433-994B-FDE0-091E-E3DE4B762A7E}"/>
              </a:ext>
            </a:extLst>
          </p:cNvPr>
          <p:cNvSpPr txBox="1"/>
          <p:nvPr/>
        </p:nvSpPr>
        <p:spPr>
          <a:xfrm>
            <a:off x="4948237" y="6169462"/>
            <a:ext cx="58959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La Suède en hiver </a:t>
            </a:r>
          </a:p>
        </p:txBody>
      </p:sp>
    </p:spTree>
    <p:extLst>
      <p:ext uri="{BB962C8B-B14F-4D97-AF65-F5344CB8AC3E}">
        <p14:creationId xmlns:p14="http://schemas.microsoft.com/office/powerpoint/2010/main" val="4234428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hecker/>
      </p:transition>
    </mc:Choice>
    <mc:Fallback xmlns="">
      <p:transition spd="slow" advClick="0" advTm="16000">
        <p:checker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DA123E9D-8B57-54BA-B41C-CAEC327D549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3969" y="581025"/>
            <a:ext cx="9724062" cy="569595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A0C1414D-E54C-74F3-F562-FD86DE1DA50B}"/>
              </a:ext>
            </a:extLst>
          </p:cNvPr>
          <p:cNvSpPr txBox="1"/>
          <p:nvPr/>
        </p:nvSpPr>
        <p:spPr>
          <a:xfrm>
            <a:off x="5781675" y="6211223"/>
            <a:ext cx="53149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Tromso</a:t>
            </a:r>
          </a:p>
        </p:txBody>
      </p:sp>
    </p:spTree>
    <p:extLst>
      <p:ext uri="{BB962C8B-B14F-4D97-AF65-F5344CB8AC3E}">
        <p14:creationId xmlns:p14="http://schemas.microsoft.com/office/powerpoint/2010/main" val="3196676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hecker/>
      </p:transition>
    </mc:Choice>
    <mc:Fallback xmlns="">
      <p:transition spd="slow" advClick="0" advTm="16000">
        <p:checker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8E39B25E-7325-F0F2-DDC3-CDF2A92EA6B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5394" y="581025"/>
            <a:ext cx="9781212" cy="569595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ACE3048F-1487-CCB3-DCE4-7B9FBD1E4E09}"/>
              </a:ext>
            </a:extLst>
          </p:cNvPr>
          <p:cNvSpPr txBox="1"/>
          <p:nvPr/>
        </p:nvSpPr>
        <p:spPr>
          <a:xfrm>
            <a:off x="4029075" y="6276975"/>
            <a:ext cx="74009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Le centre historique de Fredrikstad</a:t>
            </a:r>
          </a:p>
        </p:txBody>
      </p:sp>
    </p:spTree>
    <p:extLst>
      <p:ext uri="{BB962C8B-B14F-4D97-AF65-F5344CB8AC3E}">
        <p14:creationId xmlns:p14="http://schemas.microsoft.com/office/powerpoint/2010/main" val="4268118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hecker/>
      </p:transition>
    </mc:Choice>
    <mc:Fallback xmlns="">
      <p:transition spd="slow" advClick="0" advTm="16000">
        <p:checker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614B1575-02BF-34D9-4522-AE936FDD534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24456" y="719137"/>
            <a:ext cx="9543087" cy="5419725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2FBD5140-D2CE-48DF-D9FD-820728651726}"/>
              </a:ext>
            </a:extLst>
          </p:cNvPr>
          <p:cNvSpPr txBox="1"/>
          <p:nvPr/>
        </p:nvSpPr>
        <p:spPr>
          <a:xfrm>
            <a:off x="3962400" y="6138862"/>
            <a:ext cx="63722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La réserve naturelle de </a:t>
            </a:r>
            <a:r>
              <a:rPr lang="fr-FR" sz="2000" b="1" dirty="0" err="1">
                <a:solidFill>
                  <a:srgbClr val="FFFF00"/>
                </a:solidFill>
              </a:rPr>
              <a:t>Hardangervidda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2578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hecker/>
      </p:transition>
    </mc:Choice>
    <mc:Fallback xmlns="">
      <p:transition spd="slow" advClick="0" advTm="16000">
        <p:checker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D70BF680-E289-A539-7B2F-87780159E8B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67306" y="585787"/>
            <a:ext cx="9657387" cy="5686425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2E70BA96-59AA-FA67-6D13-3F866FB4D6C1}"/>
              </a:ext>
            </a:extLst>
          </p:cNvPr>
          <p:cNvSpPr txBox="1"/>
          <p:nvPr/>
        </p:nvSpPr>
        <p:spPr>
          <a:xfrm>
            <a:off x="3562350" y="6191250"/>
            <a:ext cx="70389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Archipel du Svalbard, la terre des ours polaires</a:t>
            </a:r>
          </a:p>
        </p:txBody>
      </p:sp>
    </p:spTree>
    <p:extLst>
      <p:ext uri="{BB962C8B-B14F-4D97-AF65-F5344CB8AC3E}">
        <p14:creationId xmlns:p14="http://schemas.microsoft.com/office/powerpoint/2010/main" val="1785913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hecker/>
      </p:transition>
    </mc:Choice>
    <mc:Fallback xmlns="">
      <p:transition spd="slow" advClick="0" advTm="16000">
        <p:checker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E26A8ABD-3CB7-9429-6A55-5119C709D06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919" y="581025"/>
            <a:ext cx="9762162" cy="569595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FA3555D2-DF8C-C9CE-F078-DB20811B0C44}"/>
              </a:ext>
            </a:extLst>
          </p:cNvPr>
          <p:cNvSpPr txBox="1"/>
          <p:nvPr/>
        </p:nvSpPr>
        <p:spPr>
          <a:xfrm>
            <a:off x="4152900" y="6257895"/>
            <a:ext cx="62579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Oslo, la capitale de la Suède</a:t>
            </a:r>
          </a:p>
        </p:txBody>
      </p:sp>
    </p:spTree>
    <p:extLst>
      <p:ext uri="{BB962C8B-B14F-4D97-AF65-F5344CB8AC3E}">
        <p14:creationId xmlns:p14="http://schemas.microsoft.com/office/powerpoint/2010/main" val="752925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hecker/>
      </p:transition>
    </mc:Choice>
    <mc:Fallback xmlns="">
      <p:transition spd="slow" advClick="0" advTm="16000">
        <p:checker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entouré&#10;&#10;Description générée automatiquement">
            <a:extLst>
              <a:ext uri="{FF2B5EF4-FFF2-40B4-BE49-F238E27FC236}">
                <a16:creationId xmlns:a16="http://schemas.microsoft.com/office/drawing/2014/main" id="{2EB6297D-D67E-2578-7648-9C55A6235C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7472" y="701458"/>
            <a:ext cx="10297055" cy="5511452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9227CE4-87EE-BCB6-283B-B0D09911A55C}"/>
              </a:ext>
            </a:extLst>
          </p:cNvPr>
          <p:cNvSpPr txBox="1"/>
          <p:nvPr/>
        </p:nvSpPr>
        <p:spPr>
          <a:xfrm>
            <a:off x="5114142" y="6106800"/>
            <a:ext cx="48976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La Suède</a:t>
            </a:r>
          </a:p>
        </p:txBody>
      </p:sp>
    </p:spTree>
    <p:extLst>
      <p:ext uri="{BB962C8B-B14F-4D97-AF65-F5344CB8AC3E}">
        <p14:creationId xmlns:p14="http://schemas.microsoft.com/office/powerpoint/2010/main" val="941808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hecker/>
      </p:transition>
    </mc:Choice>
    <mc:Fallback xmlns="">
      <p:transition spd="slow" advClick="0" advTm="16000">
        <p:checker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au, extérieur, montagne&#10;&#10;Description générée automatiquement">
            <a:extLst>
              <a:ext uri="{FF2B5EF4-FFF2-40B4-BE49-F238E27FC236}">
                <a16:creationId xmlns:a16="http://schemas.microsoft.com/office/drawing/2014/main" id="{2FB22B32-2350-5FCA-A3F7-6CE9A8AB9A6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9046" y="685799"/>
            <a:ext cx="9733908" cy="5486401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2C1E3C8-110F-1E29-63F1-7362C9873623}"/>
              </a:ext>
            </a:extLst>
          </p:cNvPr>
          <p:cNvSpPr txBox="1"/>
          <p:nvPr/>
        </p:nvSpPr>
        <p:spPr>
          <a:xfrm>
            <a:off x="4781550" y="6172200"/>
            <a:ext cx="56673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Les Lofoten en fleurs </a:t>
            </a:r>
          </a:p>
        </p:txBody>
      </p:sp>
    </p:spTree>
    <p:extLst>
      <p:ext uri="{BB962C8B-B14F-4D97-AF65-F5344CB8AC3E}">
        <p14:creationId xmlns:p14="http://schemas.microsoft.com/office/powerpoint/2010/main" val="622270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hecker/>
      </p:transition>
    </mc:Choice>
    <mc:Fallback xmlns="">
      <p:transition spd="slow" advClick="0" advTm="16000">
        <p:checker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personne, nature, skiant&#10;&#10;Description générée automatiquement">
            <a:extLst>
              <a:ext uri="{FF2B5EF4-FFF2-40B4-BE49-F238E27FC236}">
                <a16:creationId xmlns:a16="http://schemas.microsoft.com/office/drawing/2014/main" id="{5DE6D669-619B-F2B8-4409-909FCE34D6F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2087" y="695740"/>
            <a:ext cx="9601200" cy="5506278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2186461-BD02-AE3B-3DDF-68C9729DFE1F}"/>
              </a:ext>
            </a:extLst>
          </p:cNvPr>
          <p:cNvSpPr txBox="1"/>
          <p:nvPr/>
        </p:nvSpPr>
        <p:spPr>
          <a:xfrm>
            <a:off x="3895725" y="6162260"/>
            <a:ext cx="60960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Traverser de superbes paysages en train</a:t>
            </a:r>
          </a:p>
        </p:txBody>
      </p:sp>
    </p:spTree>
    <p:extLst>
      <p:ext uri="{BB962C8B-B14F-4D97-AF65-F5344CB8AC3E}">
        <p14:creationId xmlns:p14="http://schemas.microsoft.com/office/powerpoint/2010/main" val="3591177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hecker/>
      </p:transition>
    </mc:Choice>
    <mc:Fallback xmlns="">
      <p:transition spd="slow" advClick="0" advTm="16000">
        <p:checker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au, extérieur, nature&#10;&#10;Description générée automatiquement">
            <a:extLst>
              <a:ext uri="{FF2B5EF4-FFF2-40B4-BE49-F238E27FC236}">
                <a16:creationId xmlns:a16="http://schemas.microsoft.com/office/drawing/2014/main" id="{1288F7BA-6673-3FF5-F449-D429A67F1BC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83613" y="585787"/>
            <a:ext cx="8824773" cy="5686425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4AA3075-19CF-8013-23EB-C986EF51759F}"/>
              </a:ext>
            </a:extLst>
          </p:cNvPr>
          <p:cNvSpPr txBox="1"/>
          <p:nvPr/>
        </p:nvSpPr>
        <p:spPr>
          <a:xfrm>
            <a:off x="4524375" y="6176962"/>
            <a:ext cx="66008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La pêche au saumon en Suède</a:t>
            </a:r>
          </a:p>
        </p:txBody>
      </p:sp>
    </p:spTree>
    <p:extLst>
      <p:ext uri="{BB962C8B-B14F-4D97-AF65-F5344CB8AC3E}">
        <p14:creationId xmlns:p14="http://schemas.microsoft.com/office/powerpoint/2010/main" val="346591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hecker/>
      </p:transition>
    </mc:Choice>
    <mc:Fallback xmlns="">
      <p:transition spd="slow" advClick="0" advTm="16000">
        <p:checker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ciel, herbe&#10;&#10;Description générée automatiquement">
            <a:extLst>
              <a:ext uri="{FF2B5EF4-FFF2-40B4-BE49-F238E27FC236}">
                <a16:creationId xmlns:a16="http://schemas.microsoft.com/office/drawing/2014/main" id="{4B06F241-E65F-DBA0-E36C-24ED8C9ADF8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8237" y="657224"/>
            <a:ext cx="9915525" cy="5543551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2B1F59B-FB50-A3FE-AEA1-E9CE4E45B343}"/>
              </a:ext>
            </a:extLst>
          </p:cNvPr>
          <p:cNvSpPr txBox="1"/>
          <p:nvPr/>
        </p:nvSpPr>
        <p:spPr>
          <a:xfrm>
            <a:off x="4276725" y="6200775"/>
            <a:ext cx="65722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Une église typique de </a:t>
            </a:r>
            <a:r>
              <a:rPr lang="fr-FR" sz="2000" b="1" dirty="0" err="1">
                <a:solidFill>
                  <a:srgbClr val="FFFF00"/>
                </a:solidFill>
              </a:rPr>
              <a:t>Nuvedal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992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hecker/>
      </p:transition>
    </mc:Choice>
    <mc:Fallback xmlns="">
      <p:transition spd="slow" advClick="0" advTm="16000">
        <p:checker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ciel, eau, extérieur, cité&#10;&#10;Description générée automatiquement">
            <a:extLst>
              <a:ext uri="{FF2B5EF4-FFF2-40B4-BE49-F238E27FC236}">
                <a16:creationId xmlns:a16="http://schemas.microsoft.com/office/drawing/2014/main" id="{D1827D50-03CF-650E-9E90-7EB9D987F5A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1465" y="521804"/>
            <a:ext cx="9949069" cy="5814391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8386AE3-86DC-8E02-3403-738FE17743B8}"/>
              </a:ext>
            </a:extLst>
          </p:cNvPr>
          <p:cNvSpPr txBox="1"/>
          <p:nvPr/>
        </p:nvSpPr>
        <p:spPr>
          <a:xfrm>
            <a:off x="5819775" y="6250470"/>
            <a:ext cx="6515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Oslo</a:t>
            </a:r>
          </a:p>
        </p:txBody>
      </p:sp>
    </p:spTree>
    <p:extLst>
      <p:ext uri="{BB962C8B-B14F-4D97-AF65-F5344CB8AC3E}">
        <p14:creationId xmlns:p14="http://schemas.microsoft.com/office/powerpoint/2010/main" val="3852268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hecker/>
      </p:transition>
    </mc:Choice>
    <mc:Fallback xmlns="">
      <p:transition spd="slow" advClick="0" advTm="16000">
        <p:checker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eau, ciel, extérieur&#10;&#10;Description générée automatiquement">
            <a:extLst>
              <a:ext uri="{FF2B5EF4-FFF2-40B4-BE49-F238E27FC236}">
                <a16:creationId xmlns:a16="http://schemas.microsoft.com/office/drawing/2014/main" id="{9EE24375-6902-EAAA-8477-348D5841C6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889000"/>
            <a:ext cx="7620000" cy="508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6B7637E-410A-47D7-D393-3C6748C34874}"/>
              </a:ext>
            </a:extLst>
          </p:cNvPr>
          <p:cNvSpPr txBox="1"/>
          <p:nvPr/>
        </p:nvSpPr>
        <p:spPr>
          <a:xfrm>
            <a:off x="5686425" y="5969000"/>
            <a:ext cx="42195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Oslo</a:t>
            </a:r>
          </a:p>
        </p:txBody>
      </p:sp>
    </p:spTree>
    <p:extLst>
      <p:ext uri="{BB962C8B-B14F-4D97-AF65-F5344CB8AC3E}">
        <p14:creationId xmlns:p14="http://schemas.microsoft.com/office/powerpoint/2010/main" val="3755643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hecker/>
      </p:transition>
    </mc:Choice>
    <mc:Fallback xmlns="">
      <p:transition spd="slow" advClick="0" advTm="16000">
        <p:checker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773FC6D4-8E5B-67B9-7C3F-991AEDC80E2E}"/>
              </a:ext>
            </a:extLst>
          </p:cNvPr>
          <p:cNvSpPr txBox="1"/>
          <p:nvPr/>
        </p:nvSpPr>
        <p:spPr>
          <a:xfrm>
            <a:off x="3419475" y="2388842"/>
            <a:ext cx="81438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Proposer La Suède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4343CF64-AD19-2ED3-B9A1-8A958CDBFCC1}"/>
              </a:ext>
            </a:extLst>
          </p:cNvPr>
          <p:cNvSpPr txBox="1"/>
          <p:nvPr/>
        </p:nvSpPr>
        <p:spPr>
          <a:xfrm>
            <a:off x="3876675" y="2968616"/>
            <a:ext cx="6467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1109082-33DD-D8C2-F562-E450C1CEDA5A}"/>
              </a:ext>
            </a:extLst>
          </p:cNvPr>
          <p:cNvSpPr txBox="1"/>
          <p:nvPr/>
        </p:nvSpPr>
        <p:spPr>
          <a:xfrm>
            <a:off x="5405438" y="3548390"/>
            <a:ext cx="37433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</a:t>
            </a:r>
          </a:p>
        </p:txBody>
      </p:sp>
    </p:spTree>
    <p:extLst>
      <p:ext uri="{BB962C8B-B14F-4D97-AF65-F5344CB8AC3E}">
        <p14:creationId xmlns:p14="http://schemas.microsoft.com/office/powerpoint/2010/main" val="2744872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checker/>
      </p:transition>
    </mc:Choice>
    <mc:Fallback xmlns="">
      <p:transition spd="slow" advClick="0" advTm="16000">
        <p:checker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204</Words>
  <Application>Microsoft Office PowerPoint</Application>
  <PresentationFormat>Grand écran</PresentationFormat>
  <Paragraphs>33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5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3</cp:revision>
  <dcterms:created xsi:type="dcterms:W3CDTF">2022-12-09T04:06:30Z</dcterms:created>
  <dcterms:modified xsi:type="dcterms:W3CDTF">2022-12-09T06:30:42Z</dcterms:modified>
</cp:coreProperties>
</file>