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image" Target="../media/image7.png"/><Relationship Id="rId3" Type="http://schemas.openxmlformats.org/officeDocument/2006/relationships/image" Target="../media/image1.jpeg"/><Relationship Id="rId21" Type="http://schemas.openxmlformats.org/officeDocument/2006/relationships/audio" Target="../media/audio12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Music by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Secret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Garden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5" y="1110488"/>
            <a:ext cx="7981247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9" y="1027553"/>
            <a:ext cx="8076268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6059704-D913-B23B-9C58-1D5674F76C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603" y="2286318"/>
            <a:ext cx="3862942" cy="3208862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E4A4C827-480B-12B2-C86F-7F6EF2D9BB21}"/>
              </a:ext>
            </a:extLst>
          </p:cNvPr>
          <p:cNvSpPr/>
          <p:nvPr/>
        </p:nvSpPr>
        <p:spPr>
          <a:xfrm>
            <a:off x="30600" y="1175145"/>
            <a:ext cx="9082519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Secret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Garden </a:t>
            </a:r>
          </a:p>
          <a:p>
            <a:pPr algn="ctr" eaLnBrk="1" hangingPunct="1">
              <a:defRPr/>
            </a:pP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1F49623A-8AF8-5442-3961-13EEFAF74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5144647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First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day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19" name="Obrázek 18">
            <a:hlinkClick r:id="" action="ppaction://noaction">
              <a:snd r:embed="rId8" name="1 Appassionata.wav"/>
            </a:hlinkClick>
            <a:extLst>
              <a:ext uri="{FF2B5EF4-FFF2-40B4-BE49-F238E27FC236}">
                <a16:creationId xmlns:a16="http://schemas.microsoft.com/office/drawing/2014/main" id="{9BC3BB89-88AE-1EF0-D024-8FFF9D1EAF3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53" y="2407985"/>
            <a:ext cx="664383" cy="664383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10 Celebration.wav"/>
            </a:hlinkClick>
            <a:extLst>
              <a:ext uri="{FF2B5EF4-FFF2-40B4-BE49-F238E27FC236}">
                <a16:creationId xmlns:a16="http://schemas.microsoft.com/office/drawing/2014/main" id="{AB1FF5BA-1ABE-3C66-7105-D6B8015246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99" y="4463336"/>
            <a:ext cx="664383" cy="664383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1" name="8 Illumination.wav"/>
            </a:hlinkClick>
            <a:extLst>
              <a:ext uri="{FF2B5EF4-FFF2-40B4-BE49-F238E27FC236}">
                <a16:creationId xmlns:a16="http://schemas.microsoft.com/office/drawing/2014/main" id="{17437063-E8DE-8CB4-3C93-E0538BB6FF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14" y="3421565"/>
            <a:ext cx="664383" cy="664383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2" name="9 First day of spring.wav"/>
            </a:hlinkClick>
            <a:extLst>
              <a:ext uri="{FF2B5EF4-FFF2-40B4-BE49-F238E27FC236}">
                <a16:creationId xmlns:a16="http://schemas.microsoft.com/office/drawing/2014/main" id="{3AC4F7F7-626D-D247-24D0-F9C00DD1A9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49" y="4442660"/>
            <a:ext cx="664383" cy="664383"/>
          </a:xfrm>
          <a:prstGeom prst="rect">
            <a:avLst/>
          </a:prstGeom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50229715-4C70-832C-A7FF-63FB91B1C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454" y="5130793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Celebration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772FC7E-1C39-912E-F4F7-3078E9C34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832" y="4119986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Serenade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7EB50758-566D-624A-CEA9-F487F14C9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498" y="3023485"/>
            <a:ext cx="12260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Appassionata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6AA9C1AD-6448-914E-8AF6-67844949B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070" y="4090376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Illumination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2D6CBB7-3955-EE47-C7FD-8DCEEBA60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1020" y="4118295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Reflection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5" name="Obrázek 34">
            <a:hlinkClick r:id="" action="ppaction://noaction">
              <a:snd r:embed="rId13" name="2 Sanctuary.wav"/>
            </a:hlinkClick>
            <a:extLst>
              <a:ext uri="{FF2B5EF4-FFF2-40B4-BE49-F238E27FC236}">
                <a16:creationId xmlns:a16="http://schemas.microsoft.com/office/drawing/2014/main" id="{8C73774B-B45A-54D3-7452-C1716742B6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824" y="2409621"/>
            <a:ext cx="664383" cy="664383"/>
          </a:xfrm>
          <a:prstGeom prst="rect">
            <a:avLst/>
          </a:prstGeom>
        </p:spPr>
      </p:pic>
      <p:pic>
        <p:nvPicPr>
          <p:cNvPr id="36" name="Obrázek 35">
            <a:hlinkClick r:id="" action="ppaction://noaction">
              <a:snd r:embed="rId14" name="7 Reflection.wav"/>
            </a:hlinkClick>
            <a:extLst>
              <a:ext uri="{FF2B5EF4-FFF2-40B4-BE49-F238E27FC236}">
                <a16:creationId xmlns:a16="http://schemas.microsoft.com/office/drawing/2014/main" id="{B2208BBC-5B31-3234-EEC8-CFE78628D4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939" y="3419081"/>
            <a:ext cx="664383" cy="664383"/>
          </a:xfrm>
          <a:prstGeom prst="rect">
            <a:avLst/>
          </a:prstGeom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1962A883-EC94-4F87-0678-38F5582D2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6335" y="3033358"/>
            <a:ext cx="1264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Hymn to hope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1733E109-C0A3-F260-C903-FAE8D1FCA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345" y="3047358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Sanctuary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2E532D45-F020-8F92-8E1F-5DC8C522A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8535" y="5114038"/>
            <a:ext cx="108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Be still my soul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144A3BAE-D126-97BC-ABE9-5031DC435C5F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Obrázek 28">
            <a:hlinkClick r:id="" action="ppaction://noaction">
              <a:snd r:embed="rId15" name="3 Hymn to hope.wav"/>
            </a:hlinkClick>
            <a:extLst>
              <a:ext uri="{FF2B5EF4-FFF2-40B4-BE49-F238E27FC236}">
                <a16:creationId xmlns:a16="http://schemas.microsoft.com/office/drawing/2014/main" id="{51B65AA4-FC19-E91B-7C77-503FB0C0FC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402" y="2396072"/>
            <a:ext cx="664383" cy="664383"/>
          </a:xfrm>
          <a:prstGeom prst="rect">
            <a:avLst/>
          </a:prstGeom>
        </p:spPr>
      </p:pic>
      <p:pic>
        <p:nvPicPr>
          <p:cNvPr id="31" name="Obrázek 30">
            <a:hlinkClick r:id="" action="ppaction://noaction">
              <a:snd r:embed="rId16" name="11 Be still my soul.wav"/>
            </a:hlinkClick>
            <a:extLst>
              <a:ext uri="{FF2B5EF4-FFF2-40B4-BE49-F238E27FC236}">
                <a16:creationId xmlns:a16="http://schemas.microsoft.com/office/drawing/2014/main" id="{E5506227-DC2D-B38A-06A1-AA71ABD00B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444" y="4484157"/>
            <a:ext cx="664383" cy="664383"/>
          </a:xfrm>
          <a:prstGeom prst="rect">
            <a:avLst/>
          </a:prstGeom>
        </p:spPr>
      </p:pic>
      <p:pic>
        <p:nvPicPr>
          <p:cNvPr id="32" name="Obrázek 31">
            <a:hlinkClick r:id="" action="ppaction://noaction">
              <a:snd r:embed="rId17" name="6 Serenade to spring.wav"/>
            </a:hlinkClick>
            <a:extLst>
              <a:ext uri="{FF2B5EF4-FFF2-40B4-BE49-F238E27FC236}">
                <a16:creationId xmlns:a16="http://schemas.microsoft.com/office/drawing/2014/main" id="{0F7EA284-07C7-C6CF-6582-C95CD955AF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03" y="3435114"/>
            <a:ext cx="664383" cy="664383"/>
          </a:xfrm>
          <a:prstGeom prst="rect">
            <a:avLst/>
          </a:prstGeom>
        </p:spPr>
      </p:pic>
      <p:pic>
        <p:nvPicPr>
          <p:cNvPr id="63" name="Picture 53">
            <a:extLst>
              <a:ext uri="{FF2B5EF4-FFF2-40B4-BE49-F238E27FC236}">
                <a16:creationId xmlns:a16="http://schemas.microsoft.com/office/drawing/2014/main" id="{53633CF2-C6A7-5129-23D4-C7F731545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55" y="1313427"/>
            <a:ext cx="498712" cy="4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53">
            <a:extLst>
              <a:ext uri="{FF2B5EF4-FFF2-40B4-BE49-F238E27FC236}">
                <a16:creationId xmlns:a16="http://schemas.microsoft.com/office/drawing/2014/main" id="{542D4DD4-D9AA-3A65-B52C-C56B6FB70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035" y="1326450"/>
            <a:ext cx="498712" cy="4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53">
            <a:extLst>
              <a:ext uri="{FF2B5EF4-FFF2-40B4-BE49-F238E27FC236}">
                <a16:creationId xmlns:a16="http://schemas.microsoft.com/office/drawing/2014/main" id="{3223AADF-0FF2-AB37-5B70-3BAFADAFC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710" y="1396204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53">
            <a:extLst>
              <a:ext uri="{FF2B5EF4-FFF2-40B4-BE49-F238E27FC236}">
                <a16:creationId xmlns:a16="http://schemas.microsoft.com/office/drawing/2014/main" id="{666F98DE-1BBD-0FBD-DBA0-D77F32846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14" y="1355385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6">
            <a:extLst>
              <a:ext uri="{FF2B5EF4-FFF2-40B4-BE49-F238E27FC236}">
                <a16:creationId xmlns:a16="http://schemas.microsoft.com/office/drawing/2014/main" id="{A3285250-FAD3-B9BE-7523-6857D3F60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640" y="1801157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6">
            <a:extLst>
              <a:ext uri="{FF2B5EF4-FFF2-40B4-BE49-F238E27FC236}">
                <a16:creationId xmlns:a16="http://schemas.microsoft.com/office/drawing/2014/main" id="{6C078B46-FF19-D6C1-891B-C9E7F7EF2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310" y="179326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6">
            <a:extLst>
              <a:ext uri="{FF2B5EF4-FFF2-40B4-BE49-F238E27FC236}">
                <a16:creationId xmlns:a16="http://schemas.microsoft.com/office/drawing/2014/main" id="{372BE55B-D998-ABF2-3079-E1EB94840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327" y="179855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6">
            <a:extLst>
              <a:ext uri="{FF2B5EF4-FFF2-40B4-BE49-F238E27FC236}">
                <a16:creationId xmlns:a16="http://schemas.microsoft.com/office/drawing/2014/main" id="{3D5D6A58-7FBC-C73D-0D98-B0540F49A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203" y="1799285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6">
            <a:extLst>
              <a:ext uri="{FF2B5EF4-FFF2-40B4-BE49-F238E27FC236}">
                <a16:creationId xmlns:a16="http://schemas.microsoft.com/office/drawing/2014/main" id="{665ECA49-7127-1F9D-DA29-2F41DE703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277" y="180038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6">
            <a:extLst>
              <a:ext uri="{FF2B5EF4-FFF2-40B4-BE49-F238E27FC236}">
                <a16:creationId xmlns:a16="http://schemas.microsoft.com/office/drawing/2014/main" id="{49988213-D27F-C121-D4F7-8D498F215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746" y="179855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6">
            <a:extLst>
              <a:ext uri="{FF2B5EF4-FFF2-40B4-BE49-F238E27FC236}">
                <a16:creationId xmlns:a16="http://schemas.microsoft.com/office/drawing/2014/main" id="{CE2A9413-DBAE-3E98-D8B7-9EE9BF5F0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254" y="1766237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6">
            <a:extLst>
              <a:ext uri="{FF2B5EF4-FFF2-40B4-BE49-F238E27FC236}">
                <a16:creationId xmlns:a16="http://schemas.microsoft.com/office/drawing/2014/main" id="{6E67A147-47FC-99D3-A44B-31F75E409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696" y="178164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3">
            <a:extLst>
              <a:ext uri="{FF2B5EF4-FFF2-40B4-BE49-F238E27FC236}">
                <a16:creationId xmlns:a16="http://schemas.microsoft.com/office/drawing/2014/main" id="{4464F118-FE55-6B6C-858C-A2689B5A8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67" y="1274488"/>
            <a:ext cx="551239" cy="4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3">
            <a:extLst>
              <a:ext uri="{FF2B5EF4-FFF2-40B4-BE49-F238E27FC236}">
                <a16:creationId xmlns:a16="http://schemas.microsoft.com/office/drawing/2014/main" id="{114BC7E7-4695-FC02-761C-F3BD2B852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436" y="1302214"/>
            <a:ext cx="551239" cy="4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E89586A-293B-129D-5076-C8F8B5C11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715" y="179101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3256F2-29E6-9F6F-2FEB-AF5234B13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922" y="181558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>
            <a:hlinkClick r:id="" action="ppaction://noaction">
              <a:snd r:embed="rId20" name="4 Passacaglia.wav"/>
            </a:hlinkClick>
            <a:extLst>
              <a:ext uri="{FF2B5EF4-FFF2-40B4-BE49-F238E27FC236}">
                <a16:creationId xmlns:a16="http://schemas.microsoft.com/office/drawing/2014/main" id="{745F679B-61AC-FDBE-EC36-FF5FDE4543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111" y="2424467"/>
            <a:ext cx="664383" cy="66438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2" name="12 Sometimes when it rains.wav"/>
            </a:hlinkClick>
            <a:extLst>
              <a:ext uri="{FF2B5EF4-FFF2-40B4-BE49-F238E27FC236}">
                <a16:creationId xmlns:a16="http://schemas.microsoft.com/office/drawing/2014/main" id="{43B7A0AF-CE53-040B-0DC3-6C24C71032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737" y="4482757"/>
            <a:ext cx="664383" cy="66438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21" name="5 Pastorale.wav"/>
            </a:hlinkClick>
            <a:extLst>
              <a:ext uri="{FF2B5EF4-FFF2-40B4-BE49-F238E27FC236}">
                <a16:creationId xmlns:a16="http://schemas.microsoft.com/office/drawing/2014/main" id="{A5D11CDC-27B1-0CE0-F0AF-583B80898E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733" y="3450394"/>
            <a:ext cx="664383" cy="664383"/>
          </a:xfrm>
          <a:prstGeom prst="rect">
            <a:avLst/>
          </a:prstGeom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4AFDB4F4-49DB-EC05-7A8D-13EFF4E3B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6967" y="3034080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Passacaglia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1E58B9FA-723E-A8FA-0735-7C913D8B0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9917" y="4128692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Pastorale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76A86635-140C-98F0-A21D-F87D50163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3024" y="5143110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Sometimes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23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2 Sometimes when it rains.wav"/>
          </p:stSnd>
        </p:sndAc>
      </p:transition>
    </mc:Choice>
    <mc:Fallback xmlns="">
      <p:transition spd="slow" advClick="0">
        <p:split orient="vert"/>
        <p:sndAc>
          <p:stSnd>
            <p:snd r:embed="rId22" name="12 Sometimes when it rain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162</TotalTime>
  <Words>30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58</cp:revision>
  <dcterms:created xsi:type="dcterms:W3CDTF">2020-02-21T13:54:42Z</dcterms:created>
  <dcterms:modified xsi:type="dcterms:W3CDTF">2022-12-09T10:01:04Z</dcterms:modified>
</cp:coreProperties>
</file>