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2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299" r:id="rId14"/>
    <p:sldId id="300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03" r:id="rId29"/>
    <p:sldId id="308" r:id="rId30"/>
    <p:sldId id="31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08.12.2022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6054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30F093B-8022-3E2C-1622-EF2D7D7A221B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Čína  24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China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ECAA55-57E0-BAFF-C6A4-3CC3E080CA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703B9FBC-5E78-5D5B-2323-D58BC2ED726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7166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4A73F603-7C57-8D4D-149D-176102848DB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12300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  <p:sndAc>
          <p:stSnd>
            <p:snd r:embed="rId2" name="Karunesh - Sunset.wav"/>
          </p:stSnd>
        </p:sndAc>
      </p:transition>
    </mc:Choice>
    <mc:Fallback>
      <p:transition spd="slow" advClick="0" advTm="12000">
        <p:split orient="vert"/>
        <p:sndAc>
          <p:stSnd>
            <p:snd r:embed="rId2" name="Karunesh - Suns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8C3A81B6-D90B-4266-B969-CFE82D8FD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34366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Xina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Kitajska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Çin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Kína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Κίν</a:t>
            </a:r>
            <a:r>
              <a:rPr lang="cs-CZ" altLang="cs-CZ" sz="2400" b="1" dirty="0">
                <a:solidFill>
                  <a:srgbClr val="FF0000"/>
                </a:solidFill>
              </a:rPr>
              <a:t>α   Trung    Quốc   Kiina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סין</a:t>
            </a:r>
            <a:r>
              <a:rPr lang="cs-CZ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Китай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obloha, exteriér, vlajka, objekt&#10;&#10;Popis se vygeneroval automaticky.">
            <a:extLst>
              <a:ext uri="{FF2B5EF4-FFF2-40B4-BE49-F238E27FC236}">
                <a16:creationId xmlns:a16="http://schemas.microsoft.com/office/drawing/2014/main" id="{F0B8FDCF-76CA-45EC-9219-9771C190E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BCB28BA2-E52C-443E-B9D4-DA7234CCF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908720"/>
            <a:ext cx="1085274" cy="102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5EEBCFD8-A471-41AB-A779-DA99A84B9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04AFB7D8-47D6-8973-E04A-2497610177EF}"/>
              </a:ext>
            </a:extLst>
          </p:cNvPr>
          <p:cNvSpPr/>
          <p:nvPr/>
        </p:nvSpPr>
        <p:spPr>
          <a:xfrm>
            <a:off x="6816080" y="1036218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Čína 24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F09A279-4BD9-649E-930E-9F25F24D9B4D}"/>
              </a:ext>
            </a:extLst>
          </p:cNvPr>
          <p:cNvSpPr txBox="1"/>
          <p:nvPr/>
        </p:nvSpPr>
        <p:spPr>
          <a:xfrm>
            <a:off x="8323079" y="5003236"/>
            <a:ext cx="31920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</a:rPr>
              <a:t>中华人民共和国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83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A74CA2-EB3F-BB5B-E21E-3EA06297B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3FB860-3C5E-36B5-278C-DBC1BEA2B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CD0D20-97DB-7697-3352-D9ABB60C79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955AFE-F22B-7757-9A97-C1F39661F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6DBAE1-7AB8-D330-E48C-7FDA1E554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1BCBDA-98C4-FD8A-7375-E48EA8DB89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34EAA0-4DD8-B595-79CC-050E1F9AA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6020D9-E04F-F293-76D9-5E29F43CBF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E2A265-2295-7EDF-B858-878574D430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9E55B2-D61C-5B2B-FCEB-86BB0C60A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C87A15-E67B-0B0C-0E35-55606D72B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33AADB-C1D9-C6F1-AB0D-B901EC28E6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1591FA-36B2-20E2-D7DE-89F093341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102DD4-9ABA-F5B6-8DC9-125B9BB39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EF2293-1410-52F7-206F-6C0C77B4A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62036F-4C9C-568D-4BCA-4B2BFB58B7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AE1EEA-B347-4AD0-4FB3-53B94FB369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4D32E7-3AE0-71B6-0A47-AD1ECBA2F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0FBC87-0CDE-3E96-126F-A1E4E1854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F53372-32F6-8A4F-21D0-01CDD881DB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63030D-0E77-6A96-FA61-AE55E9C717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EFEB11-9949-371E-F367-CF7EAFB4FD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585"/>
            <a:ext cx="10873208" cy="590483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ABF95D-3015-AAF0-EA8A-E6FE6FCC1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7396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A50A69-B658-9B00-060D-FBCED3759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8153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F3E4700-D6D1-48A5-A9FA-BD658464D1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B18F2D-44AA-933F-5F9A-CFFCBD785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0DE4C1-9553-8144-4CC8-B0036B4FC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6306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53E0474-2E6E-B3A5-8372-215261E523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CCB1AD9-46D9-CE3A-1060-630C5AEB181D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BC1D3D2F-76B0-C20A-2CD8-02B3DC343AFA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4DE3593C-28A1-9D5E-79EC-7C342BA34DBA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88267A28-C92B-B310-37DD-0D98F18D72E4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8BB7CC6B-253A-1951-3F72-554EF108794C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C5C4C2EE-A534-C755-2E8C-7DEEDF32C6D9}"/>
              </a:ext>
            </a:extLst>
          </p:cNvPr>
          <p:cNvSpPr/>
          <p:nvPr/>
        </p:nvSpPr>
        <p:spPr>
          <a:xfrm>
            <a:off x="4636083" y="624643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</TotalTime>
  <Words>82</Words>
  <Application>Microsoft Office PowerPoint</Application>
  <PresentationFormat>Širokoúhlá obrazovka</PresentationFormat>
  <Paragraphs>16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2022-12-08T19:42:41Z</dcterms:modified>
</cp:coreProperties>
</file>