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64" r:id="rId5"/>
    <p:sldId id="281" r:id="rId6"/>
    <p:sldId id="287" r:id="rId7"/>
    <p:sldId id="278" r:id="rId8"/>
    <p:sldId id="289" r:id="rId9"/>
    <p:sldId id="285" r:id="rId10"/>
    <p:sldId id="288" r:id="rId11"/>
    <p:sldId id="302" r:id="rId12"/>
    <p:sldId id="301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4" r:id="rId24"/>
    <p:sldId id="310" r:id="rId25"/>
    <p:sldId id="313" r:id="rId26"/>
    <p:sldId id="312" r:id="rId27"/>
    <p:sldId id="309" r:id="rId28"/>
    <p:sldId id="308" r:id="rId29"/>
    <p:sldId id="303" r:id="rId30"/>
    <p:sldId id="300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Nepál 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D2A2598-043F-0FCF-B84C-5A447DC82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D40DE0BD-5964-6957-EDC9-9E100C7EAD5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C8EA0B9D-E7EF-08A9-1EA8-FF7EA6C78D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15868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Returning to now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Returning to n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0F139C-6A42-F0BC-213C-714D672AC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F4D1001-FA59-104D-4DC6-9FB968889905}"/>
              </a:ext>
            </a:extLst>
          </p:cNvPr>
          <p:cNvSpPr/>
          <p:nvPr/>
        </p:nvSpPr>
        <p:spPr>
          <a:xfrm>
            <a:off x="2783632" y="673405"/>
            <a:ext cx="432048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N E P Á L  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FD594CA9-A712-B77B-2374-4DF71046D42C}"/>
              </a:ext>
            </a:extLst>
          </p:cNvPr>
          <p:cNvSpPr/>
          <p:nvPr/>
        </p:nvSpPr>
        <p:spPr>
          <a:xfrm>
            <a:off x="3647728" y="1567571"/>
            <a:ext cx="2592288" cy="15081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hi-IN" sz="48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नेपाल </a:t>
            </a:r>
            <a:endParaRPr lang="cs-CZ" sz="48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6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24A4C1-F7FA-213A-4F55-7C5C384CB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43933A-375B-25C5-8888-36CFAE6F8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C3C57B-69A9-2C06-A3AE-3FC16DFE0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08EAAA-D85F-CF12-A7E0-EA59135B4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E6B47F-6925-C19F-6A79-6ECBF2589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4A0A36-E075-348A-11B8-C0F085B1B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7241C4-064C-2F55-1F81-35B7EDB82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34A546-6E6B-1384-4EDE-D640B4EA8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2A1730-F1F9-9E8F-CC6D-A67F4B6FA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A486E-E489-A040-98C9-5CABD8A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B1D6CF-370B-EC1E-2F6A-169266289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0974EF-DE20-D745-B96E-37B526C33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5356"/>
            <a:ext cx="10801200" cy="57839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DA329C-C6B0-5E6D-39D1-72F8F5295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DD8C32-D0C8-E9C3-CCFA-26DC1C936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FE680E-8A52-A4E9-F9D0-888608112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6A857B-BF8F-2B54-3554-82B94FAF1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70EC40-B1F3-F284-3FA4-1B9A7951F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65FD34-244B-A974-3624-1A253BFC0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DD23C1-9B8E-EDAE-E03D-7E620B612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13127B-E1DF-5F30-1BD2-20F9D0945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855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E959FE-B48B-BBB1-1782-92C63603E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7DF824-C61E-1BEB-D0B5-12445F9FF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182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FC028A-E43E-8445-8B55-09A2DCA5E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146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8C9267-1FD9-02C5-B040-43BC51792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9CE29D-34C0-6F73-1550-5F698DFD25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637A88-60D7-F01F-9C85-24BB79DDC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42F86B-5D04-1C25-DF4B-80A3E590F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82168"/>
            <a:ext cx="10873208" cy="579916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B1D25F1-5BA1-A5FD-E5F4-9ECDEC75D8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359663"/>
            <a:ext cx="10801199" cy="51401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A72A5AC-5A01-EEA9-D46C-B64B2DD6976D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271AD1F5-1158-02DF-7954-FEDAD6FB59FD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67287534-8BE8-5FCF-63D7-F8D1E3DCBF5B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90E25F5-F8F8-A572-25DB-A75E7764844A}"/>
              </a:ext>
            </a:extLst>
          </p:cNvPr>
          <p:cNvSpPr/>
          <p:nvPr/>
        </p:nvSpPr>
        <p:spPr>
          <a:xfrm>
            <a:off x="4079777" y="496635"/>
            <a:ext cx="442108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56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2022-12-08T13:30:05Z</dcterms:modified>
</cp:coreProperties>
</file>