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71" r:id="rId15"/>
    <p:sldId id="268" r:id="rId16"/>
    <p:sldId id="270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h9CZq44nmXky5JvU63h3w==" hashData="ofs6lWBLA9ftT8dXEfhx9b16Wn32eywsDttUDGIhodF/rOz5GTgDr8+SYH9OSF961/kPXXv0QaZVbxdxEQokM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8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9341D1-1D11-1AEF-48C9-D4B1E71DE6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0F6390-9CD8-01CD-CA34-0E44D4A6C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CAC27-173E-EBCC-5233-25DCB16C2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821C5C-A9A1-0CFF-A080-8D0699BCC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1297DD-3BE8-2E54-AADC-0A197FC49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399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B7DAD2-891F-3191-4478-337035031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88AFA4-D894-359A-FED6-4DAB83091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715B48-58E9-2CA3-6663-548C462B8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911C06-0CE4-DE8E-A4A6-A5D181F77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712A2C-8041-DF58-E209-D556E8FF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889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BD4C47-F006-8CC3-4476-72026889D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5D9311-EB56-6E5B-DADD-3BFB5F109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686856-4681-6DB0-1A3B-87CB175C1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6BB8D8-F72E-1499-12A1-2BD8FB4CE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1C2BD7-0D93-B5B8-3735-6501F0BD1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80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A0B2E-D5A0-3F04-E075-1B37F2BD6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2E7FC4-3F0D-F792-D2E8-FB64A11E4C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EB7953-CC08-14A0-F51D-43ED55DCD3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346FD9-70D5-E03B-8B33-82C7EF339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41F816-C0DC-C86F-6400-C8DF05659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0A2F6B-2AE9-83D3-63CD-E938C1837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162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9FDE5-BDE9-75BD-26F7-631040203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482CBD-0632-E44D-1EA4-9E400F048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5A8A621-410C-AEC7-C086-D25B457B6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64D85C0-5855-702D-7141-5DC29BDDB1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24CDCA2-A1CA-40A3-977F-29AAE66862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98F7516-8AE9-E29C-6677-4A11E2B1F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E95AFF6-C308-2BA8-BB6A-159FBE980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9ED1B0A-1889-E0BA-C09A-CFEEEFF87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370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8962B-642A-F0BF-4961-967D3A543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46F917-AFE4-A706-7C98-48B8248D5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15A0CB5-2D62-2B3B-7280-09A890EE7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9D448D2-19ED-9BE2-B934-6F25EC624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252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CC3315F-A64E-E187-76A8-D99CAE6F4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7E6664B-6222-B46D-DB46-EAB139A8B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5B7DF81-C5AE-2F74-465E-8FAE8401A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100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F87FF1-DF2D-2202-D573-FBCF0AB87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D7A3C0-CAF0-6526-E905-D6B270196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38504D6-0E79-35F2-3DBD-5EFE4FD5D9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F36923-93FE-6118-AA57-0A9E40C7E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3C146E-B139-0BAA-F53C-A0025BE21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A88C4BB-13CD-1E4F-44C8-756A76000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4928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820E5E-E507-DD21-BAE6-CBD9E71DF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9610439-2E4F-81C0-94E0-D6B4361E17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E83C18A-F83D-A15A-BFA1-B2DDF02551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CBA96B-9569-9F8D-5EC9-AADFC57E6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243C56E-36B4-3679-C956-87437BA5B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B641C6-3F7E-273A-D331-1A69F47DC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295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4C58F8-DCF1-75C2-3375-9A676EA1F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48D2D73-220B-E5B0-5431-7DDA8E7F3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0BB7B4-BD34-E22F-C005-C999DAF6E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437B15-969E-71F4-DE20-1E28E32BB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933811-718D-078E-F091-632DD6386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9600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F0C097B-6832-DA62-1B03-6C2F9CF76A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0B1E182-62A5-9328-A448-B0AD271D72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70CD0D-F883-3B86-15C8-07EA5E444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D171FF-5C81-3C40-7358-A10EDAB37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32CA23-7C95-BF02-5130-8C40B0FEA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813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F3B5A42-FAD0-CB86-CF83-6861A90CB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5D0838-8249-DAD1-6BC6-1979619122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3E3FB4-78B4-8FF7-2BE1-5138BA9302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65202-0650-47AD-AD26-1D3BF36D3BAF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A5C933-1D5E-B172-4AC8-686D882E32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F883E3-C6C5-C81F-FF9C-2D642C95F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440B6-707C-43A5-A79E-947EF10B92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0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âtiment, ciel, extérieur&#10;&#10;Description générée automatiquement">
            <a:extLst>
              <a:ext uri="{FF2B5EF4-FFF2-40B4-BE49-F238E27FC236}">
                <a16:creationId xmlns:a16="http://schemas.microsoft.com/office/drawing/2014/main" id="{ABF3BB4A-DD4C-2548-00E3-3E07FD0BF9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350" y="876299"/>
            <a:ext cx="8086726" cy="52101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D02170-1DA6-4675-4892-7A65A07B5151}"/>
              </a:ext>
            </a:extLst>
          </p:cNvPr>
          <p:cNvSpPr txBox="1"/>
          <p:nvPr/>
        </p:nvSpPr>
        <p:spPr>
          <a:xfrm>
            <a:off x="4819650" y="5747920"/>
            <a:ext cx="70770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Les quais du centre-ville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70BFD72-12DB-2B18-3863-A199C7B8C891}"/>
              </a:ext>
            </a:extLst>
          </p:cNvPr>
          <p:cNvSpPr txBox="1"/>
          <p:nvPr/>
        </p:nvSpPr>
        <p:spPr>
          <a:xfrm>
            <a:off x="1924051" y="276135"/>
            <a:ext cx="9972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La Commune de Breda ( Hollande )</a:t>
            </a:r>
          </a:p>
        </p:txBody>
      </p:sp>
    </p:spTree>
    <p:extLst>
      <p:ext uri="{BB962C8B-B14F-4D97-AF65-F5344CB8AC3E}">
        <p14:creationId xmlns:p14="http://schemas.microsoft.com/office/powerpoint/2010/main" val="2829984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  <p:sndAc>
          <p:stSnd loop="1">
            <p:snd r:embed="rId2" name="VIVALDI - Four Seasons - Alexandra Conunova - Orchestre International de Genève.wav"/>
          </p:stSnd>
        </p:sndAc>
      </p:transition>
    </mc:Choice>
    <mc:Fallback>
      <p:transition spd="slow" advTm="16000">
        <p:fade/>
        <p:sndAc>
          <p:stSnd loop="1">
            <p:snd r:embed="rId2" name="VIVALDI - Four Seasons - Alexandra Conunova - Orchestre International de Genèv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78D749-3E5C-0834-88DC-8E12AB2F1BB5}"/>
              </a:ext>
            </a:extLst>
          </p:cNvPr>
          <p:cNvSpPr/>
          <p:nvPr/>
        </p:nvSpPr>
        <p:spPr>
          <a:xfrm>
            <a:off x="-66675" y="0"/>
            <a:ext cx="12182475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Bréda est une ville et commune néerlandaise, située dans l'ouest de la province du Brabant-Septentrional. Elle marque la confluence de l'Aa et de la Mark, dans le sud des Pays-Bas, à la frontière belge. La première trace écrite de la ville date de 1125</a:t>
            </a:r>
          </a:p>
        </p:txBody>
      </p:sp>
    </p:spTree>
    <p:extLst>
      <p:ext uri="{BB962C8B-B14F-4D97-AF65-F5344CB8AC3E}">
        <p14:creationId xmlns:p14="http://schemas.microsoft.com/office/powerpoint/2010/main" val="24625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ciel, bâtiment, neige&#10;&#10;Description générée automatiquement">
            <a:extLst>
              <a:ext uri="{FF2B5EF4-FFF2-40B4-BE49-F238E27FC236}">
                <a16:creationId xmlns:a16="http://schemas.microsoft.com/office/drawing/2014/main" id="{C3EDE14A-468C-2392-7933-13A8B66374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537" y="604837"/>
            <a:ext cx="8162925" cy="564832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1F53612-D12B-997D-9629-AA44E0B16851}"/>
              </a:ext>
            </a:extLst>
          </p:cNvPr>
          <p:cNvSpPr txBox="1"/>
          <p:nvPr/>
        </p:nvSpPr>
        <p:spPr>
          <a:xfrm>
            <a:off x="4591050" y="6253163"/>
            <a:ext cx="7477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Breda, chapelle polonaise</a:t>
            </a:r>
          </a:p>
        </p:txBody>
      </p:sp>
    </p:spTree>
    <p:extLst>
      <p:ext uri="{BB962C8B-B14F-4D97-AF65-F5344CB8AC3E}">
        <p14:creationId xmlns:p14="http://schemas.microsoft.com/office/powerpoint/2010/main" val="1205117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rue, passage&#10;&#10;Description générée automatiquement">
            <a:extLst>
              <a:ext uri="{FF2B5EF4-FFF2-40B4-BE49-F238E27FC236}">
                <a16:creationId xmlns:a16="http://schemas.microsoft.com/office/drawing/2014/main" id="{0D0DAF74-7518-759C-F7BE-BAE5BF5980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600" y="695325"/>
            <a:ext cx="9296400" cy="54959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40A781-FD86-F249-7917-F51615DC9C9F}"/>
              </a:ext>
            </a:extLst>
          </p:cNvPr>
          <p:cNvSpPr txBox="1"/>
          <p:nvPr/>
        </p:nvSpPr>
        <p:spPr>
          <a:xfrm>
            <a:off x="4181475" y="5852697"/>
            <a:ext cx="77533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 marché de </a:t>
            </a:r>
            <a:r>
              <a:rPr lang="fr-FR" sz="2000" b="1" dirty="0" err="1">
                <a:solidFill>
                  <a:srgbClr val="FFFF00"/>
                </a:solidFill>
              </a:rPr>
              <a:t>Grote</a:t>
            </a:r>
            <a:r>
              <a:rPr lang="fr-FR" sz="2000" b="1" dirty="0">
                <a:solidFill>
                  <a:srgbClr val="FFFF00"/>
                </a:solidFill>
              </a:rPr>
              <a:t> Markt</a:t>
            </a:r>
          </a:p>
        </p:txBody>
      </p:sp>
    </p:spTree>
    <p:extLst>
      <p:ext uri="{BB962C8B-B14F-4D97-AF65-F5344CB8AC3E}">
        <p14:creationId xmlns:p14="http://schemas.microsoft.com/office/powerpoint/2010/main" val="3695925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terrain, extérieur&#10;&#10;Description générée automatiquement">
            <a:extLst>
              <a:ext uri="{FF2B5EF4-FFF2-40B4-BE49-F238E27FC236}">
                <a16:creationId xmlns:a16="http://schemas.microsoft.com/office/drawing/2014/main" id="{3DE365D5-DD9E-6D6D-9B15-BC0B62DC62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2435" y="695324"/>
            <a:ext cx="8647129" cy="546735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DAB08E-1F06-84CA-01C8-6F885F9E1DBF}"/>
              </a:ext>
            </a:extLst>
          </p:cNvPr>
          <p:cNvSpPr txBox="1"/>
          <p:nvPr/>
        </p:nvSpPr>
        <p:spPr>
          <a:xfrm>
            <a:off x="5039510" y="5824121"/>
            <a:ext cx="80478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Château de Bréda</a:t>
            </a:r>
          </a:p>
        </p:txBody>
      </p:sp>
    </p:spTree>
    <p:extLst>
      <p:ext uri="{BB962C8B-B14F-4D97-AF65-F5344CB8AC3E}">
        <p14:creationId xmlns:p14="http://schemas.microsoft.com/office/powerpoint/2010/main" val="2392278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extérieur, bateau&#10;&#10;Description générée automatiquement">
            <a:extLst>
              <a:ext uri="{FF2B5EF4-FFF2-40B4-BE49-F238E27FC236}">
                <a16:creationId xmlns:a16="http://schemas.microsoft.com/office/drawing/2014/main" id="{698A0F58-2DCF-DA97-6238-ECCB7BA63A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5425" y="747712"/>
            <a:ext cx="9124950" cy="53625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CBCA38-F0EF-1FF4-3174-399FDE4D7598}"/>
              </a:ext>
            </a:extLst>
          </p:cNvPr>
          <p:cNvSpPr txBox="1"/>
          <p:nvPr/>
        </p:nvSpPr>
        <p:spPr>
          <a:xfrm>
            <a:off x="5114925" y="5771733"/>
            <a:ext cx="8153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Port de Bréda</a:t>
            </a:r>
          </a:p>
        </p:txBody>
      </p:sp>
    </p:spTree>
    <p:extLst>
      <p:ext uri="{BB962C8B-B14F-4D97-AF65-F5344CB8AC3E}">
        <p14:creationId xmlns:p14="http://schemas.microsoft.com/office/powerpoint/2010/main" val="3433595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route&#10;&#10;Description générée automatiquement">
            <a:extLst>
              <a:ext uri="{FF2B5EF4-FFF2-40B4-BE49-F238E27FC236}">
                <a16:creationId xmlns:a16="http://schemas.microsoft.com/office/drawing/2014/main" id="{FB1CAD13-316E-4A08-0A35-3E956B23F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7362" y="876300"/>
            <a:ext cx="8539163" cy="53054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9D29E9-0529-E001-1A1F-2B575BCFCF9B}"/>
              </a:ext>
            </a:extLst>
          </p:cNvPr>
          <p:cNvSpPr txBox="1"/>
          <p:nvPr/>
        </p:nvSpPr>
        <p:spPr>
          <a:xfrm>
            <a:off x="5372100" y="5843171"/>
            <a:ext cx="79057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 err="1">
                <a:solidFill>
                  <a:srgbClr val="FFFF00"/>
                </a:solidFill>
              </a:rPr>
              <a:t>Grote</a:t>
            </a:r>
            <a:r>
              <a:rPr lang="fr-FR" sz="2000" b="1" dirty="0">
                <a:solidFill>
                  <a:srgbClr val="FFFF00"/>
                </a:solidFill>
              </a:rPr>
              <a:t> Markt</a:t>
            </a:r>
          </a:p>
        </p:txBody>
      </p:sp>
    </p:spTree>
    <p:extLst>
      <p:ext uri="{BB962C8B-B14F-4D97-AF65-F5344CB8AC3E}">
        <p14:creationId xmlns:p14="http://schemas.microsoft.com/office/powerpoint/2010/main" val="244976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bateau&#10;&#10;Description générée automatiquement">
            <a:extLst>
              <a:ext uri="{FF2B5EF4-FFF2-40B4-BE49-F238E27FC236}">
                <a16:creationId xmlns:a16="http://schemas.microsoft.com/office/drawing/2014/main" id="{35AB770F-0C7D-C12A-F6E5-B46E299467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8375" y="800100"/>
            <a:ext cx="7572375" cy="52101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C229B5-CB07-EFE2-9293-1BDA9DAAD5C2}"/>
              </a:ext>
            </a:extLst>
          </p:cNvPr>
          <p:cNvSpPr txBox="1"/>
          <p:nvPr/>
        </p:nvSpPr>
        <p:spPr>
          <a:xfrm>
            <a:off x="3838575" y="6010275"/>
            <a:ext cx="73818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Breda, port monumental het </a:t>
            </a:r>
            <a:r>
              <a:rPr lang="fr-FR" sz="2000" b="1" dirty="0" err="1">
                <a:solidFill>
                  <a:srgbClr val="FFFF00"/>
                </a:solidFill>
              </a:rPr>
              <a:t>Spanjaardsgat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381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bâtiment&#10;&#10;Description générée automatiquement">
            <a:extLst>
              <a:ext uri="{FF2B5EF4-FFF2-40B4-BE49-F238E27FC236}">
                <a16:creationId xmlns:a16="http://schemas.microsoft.com/office/drawing/2014/main" id="{A87AFCBC-8AF2-4D75-9EBA-F26B99AE3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399" y="1066800"/>
            <a:ext cx="7781925" cy="4724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20DE1E-99C6-ED86-FC86-8267FD3B0CC0}"/>
              </a:ext>
            </a:extLst>
          </p:cNvPr>
          <p:cNvSpPr txBox="1"/>
          <p:nvPr/>
        </p:nvSpPr>
        <p:spPr>
          <a:xfrm>
            <a:off x="5400675" y="5452646"/>
            <a:ext cx="75533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 err="1">
                <a:solidFill>
                  <a:srgbClr val="FFFF00"/>
                </a:solidFill>
              </a:rPr>
              <a:t>Begijnhof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46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ciel, extérieur&#10;&#10;Description générée automatiquement">
            <a:extLst>
              <a:ext uri="{FF2B5EF4-FFF2-40B4-BE49-F238E27FC236}">
                <a16:creationId xmlns:a16="http://schemas.microsoft.com/office/drawing/2014/main" id="{4252E721-72B9-1BDE-FAA5-85A428E7A5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861" y="831027"/>
            <a:ext cx="8362278" cy="519594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5C4B41-1A22-1CFE-EB2D-2FECFE0F5C35}"/>
              </a:ext>
            </a:extLst>
          </p:cNvPr>
          <p:cNvSpPr txBox="1"/>
          <p:nvPr/>
        </p:nvSpPr>
        <p:spPr>
          <a:xfrm>
            <a:off x="4613686" y="5757694"/>
            <a:ext cx="8057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Musée </a:t>
            </a:r>
            <a:r>
              <a:rPr lang="fr-FR" sz="2000" b="1" dirty="0" err="1">
                <a:solidFill>
                  <a:srgbClr val="FFFF00"/>
                </a:solidFill>
              </a:rPr>
              <a:t>Stedelijk</a:t>
            </a:r>
            <a:r>
              <a:rPr lang="fr-FR" sz="2000" b="1" dirty="0">
                <a:solidFill>
                  <a:srgbClr val="FFFF00"/>
                </a:solidFill>
              </a:rPr>
              <a:t> Breda</a:t>
            </a:r>
          </a:p>
        </p:txBody>
      </p:sp>
    </p:spTree>
    <p:extLst>
      <p:ext uri="{BB962C8B-B14F-4D97-AF65-F5344CB8AC3E}">
        <p14:creationId xmlns:p14="http://schemas.microsoft.com/office/powerpoint/2010/main" val="4251731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maison&#10;&#10;Description générée automatiquement">
            <a:extLst>
              <a:ext uri="{FF2B5EF4-FFF2-40B4-BE49-F238E27FC236}">
                <a16:creationId xmlns:a16="http://schemas.microsoft.com/office/drawing/2014/main" id="{F5EF29C6-17FB-5C4C-7E91-D629176497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776287"/>
            <a:ext cx="8305800" cy="530542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363FE77-2EC6-158D-BFE7-8FEEAB765C9E}"/>
              </a:ext>
            </a:extLst>
          </p:cNvPr>
          <p:cNvSpPr txBox="1"/>
          <p:nvPr/>
        </p:nvSpPr>
        <p:spPr>
          <a:xfrm>
            <a:off x="3971925" y="5819775"/>
            <a:ext cx="7581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 err="1">
                <a:solidFill>
                  <a:srgbClr val="FFFF00"/>
                </a:solidFill>
              </a:rPr>
              <a:t>Splitsing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Vismarkstraat-Schoolstraat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160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38E5033D-7BEC-E535-E7BD-9AFC063A14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975" y="166687"/>
            <a:ext cx="6390471" cy="65246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FEE20C-CFFE-D87E-23B4-04BCA8532BFB}"/>
              </a:ext>
            </a:extLst>
          </p:cNvPr>
          <p:cNvSpPr txBox="1"/>
          <p:nvPr/>
        </p:nvSpPr>
        <p:spPr>
          <a:xfrm>
            <a:off x="8229600" y="4543425"/>
            <a:ext cx="36957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L'ancien hôtel de ville de Bréda.</a:t>
            </a:r>
          </a:p>
        </p:txBody>
      </p:sp>
    </p:spTree>
    <p:extLst>
      <p:ext uri="{BB962C8B-B14F-4D97-AF65-F5344CB8AC3E}">
        <p14:creationId xmlns:p14="http://schemas.microsoft.com/office/powerpoint/2010/main" val="4099616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eau&#10;&#10;Description générée automatiquement">
            <a:extLst>
              <a:ext uri="{FF2B5EF4-FFF2-40B4-BE49-F238E27FC236}">
                <a16:creationId xmlns:a16="http://schemas.microsoft.com/office/drawing/2014/main" id="{5879ED2D-26AF-BB02-70A8-FFFBC33F92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7775" y="742950"/>
            <a:ext cx="9753600" cy="528637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3F65A0-FF69-76A6-7CE6-C220B9387926}"/>
              </a:ext>
            </a:extLst>
          </p:cNvPr>
          <p:cNvSpPr txBox="1"/>
          <p:nvPr/>
        </p:nvSpPr>
        <p:spPr>
          <a:xfrm>
            <a:off x="3762375" y="5690772"/>
            <a:ext cx="609600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 </a:t>
            </a:r>
            <a:r>
              <a:rPr lang="fr-FR" sz="2000" b="1" dirty="0" err="1">
                <a:solidFill>
                  <a:srgbClr val="FFFF00"/>
                </a:solidFill>
              </a:rPr>
              <a:t>Spanjaardsgat</a:t>
            </a:r>
            <a:r>
              <a:rPr lang="fr-FR" sz="2000" b="1" dirty="0">
                <a:solidFill>
                  <a:srgbClr val="FFFF00"/>
                </a:solidFill>
              </a:rPr>
              <a:t> et la péniche Spinola</a:t>
            </a:r>
          </a:p>
        </p:txBody>
      </p:sp>
    </p:spTree>
    <p:extLst>
      <p:ext uri="{BB962C8B-B14F-4D97-AF65-F5344CB8AC3E}">
        <p14:creationId xmlns:p14="http://schemas.microsoft.com/office/powerpoint/2010/main" val="218833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arbre, extérieur, ciel&#10;&#10;Description générée automatiquement">
            <a:extLst>
              <a:ext uri="{FF2B5EF4-FFF2-40B4-BE49-F238E27FC236}">
                <a16:creationId xmlns:a16="http://schemas.microsoft.com/office/drawing/2014/main" id="{A21168ED-604F-0062-0934-8FABB3220B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8569" y="642937"/>
            <a:ext cx="9554861" cy="55721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EAF6AC-1AD2-C606-0074-209A5ED75ED5}"/>
              </a:ext>
            </a:extLst>
          </p:cNvPr>
          <p:cNvSpPr txBox="1"/>
          <p:nvPr/>
        </p:nvSpPr>
        <p:spPr>
          <a:xfrm>
            <a:off x="5514975" y="6141214"/>
            <a:ext cx="810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Breda</a:t>
            </a:r>
          </a:p>
        </p:txBody>
      </p:sp>
    </p:spTree>
    <p:extLst>
      <p:ext uri="{BB962C8B-B14F-4D97-AF65-F5344CB8AC3E}">
        <p14:creationId xmlns:p14="http://schemas.microsoft.com/office/powerpoint/2010/main" val="1039016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route&#10;&#10;Description générée automatiquement">
            <a:extLst>
              <a:ext uri="{FF2B5EF4-FFF2-40B4-BE49-F238E27FC236}">
                <a16:creationId xmlns:a16="http://schemas.microsoft.com/office/drawing/2014/main" id="{323FB535-2617-BF28-3EBA-57F5561979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947737"/>
            <a:ext cx="8667750" cy="51149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9FB240-ACBC-D410-1739-9D39344FECC1}"/>
              </a:ext>
            </a:extLst>
          </p:cNvPr>
          <p:cNvSpPr txBox="1"/>
          <p:nvPr/>
        </p:nvSpPr>
        <p:spPr>
          <a:xfrm>
            <a:off x="4962525" y="5724108"/>
            <a:ext cx="69818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 parc </a:t>
            </a:r>
            <a:r>
              <a:rPr lang="fr-FR" sz="2000" b="1" dirty="0" err="1">
                <a:solidFill>
                  <a:srgbClr val="FFFF00"/>
                </a:solidFill>
              </a:rPr>
              <a:t>Valkenberg</a:t>
            </a:r>
            <a:r>
              <a:rPr lang="fr-FR" sz="20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3953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montagne, nature, coteau&#10;&#10;Description générée automatiquement">
            <a:extLst>
              <a:ext uri="{FF2B5EF4-FFF2-40B4-BE49-F238E27FC236}">
                <a16:creationId xmlns:a16="http://schemas.microsoft.com/office/drawing/2014/main" id="{A716D6C5-6360-FB07-912C-1D83F657AC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0054" y="609600"/>
            <a:ext cx="8551891" cy="5638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396357-400B-167A-D52F-4B676DD45522}"/>
              </a:ext>
            </a:extLst>
          </p:cNvPr>
          <p:cNvSpPr txBox="1"/>
          <p:nvPr/>
        </p:nvSpPr>
        <p:spPr>
          <a:xfrm>
            <a:off x="3076575" y="6191220"/>
            <a:ext cx="811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du village de Pinsot dans la vallée du Haut Bréda.</a:t>
            </a:r>
          </a:p>
        </p:txBody>
      </p:sp>
    </p:spTree>
    <p:extLst>
      <p:ext uri="{BB962C8B-B14F-4D97-AF65-F5344CB8AC3E}">
        <p14:creationId xmlns:p14="http://schemas.microsoft.com/office/powerpoint/2010/main" val="40809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montagne, ciel&#10;&#10;Description générée automatiquement">
            <a:extLst>
              <a:ext uri="{FF2B5EF4-FFF2-40B4-BE49-F238E27FC236}">
                <a16:creationId xmlns:a16="http://schemas.microsoft.com/office/drawing/2014/main" id="{6BBB2D5D-D759-0EC0-19B7-95164B6BE8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24" y="801624"/>
            <a:ext cx="8607552" cy="52547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535925-869F-11E0-D763-B52BEAEA713B}"/>
              </a:ext>
            </a:extLst>
          </p:cNvPr>
          <p:cNvSpPr txBox="1"/>
          <p:nvPr/>
        </p:nvSpPr>
        <p:spPr>
          <a:xfrm>
            <a:off x="2908173" y="5984748"/>
            <a:ext cx="76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hivernale de la vallée du Haut Bréda depuis le </a:t>
            </a:r>
            <a:r>
              <a:rPr lang="fr-FR" sz="2000" b="1" dirty="0" err="1">
                <a:solidFill>
                  <a:srgbClr val="FFFF00"/>
                </a:solidFill>
              </a:rPr>
              <a:t>Pleynet</a:t>
            </a:r>
            <a:r>
              <a:rPr lang="fr-FR" sz="20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6914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extérieur, ciel, eau, bâtiment&#10;&#10;Description générée automatiquement">
            <a:extLst>
              <a:ext uri="{FF2B5EF4-FFF2-40B4-BE49-F238E27FC236}">
                <a16:creationId xmlns:a16="http://schemas.microsoft.com/office/drawing/2014/main" id="{E9806506-CACF-5E16-8250-FBECB64526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0" y="1266825"/>
            <a:ext cx="6477000" cy="432435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E0BE3C4-515D-2E13-802E-3580EE1B6AC1}"/>
              </a:ext>
            </a:extLst>
          </p:cNvPr>
          <p:cNvSpPr txBox="1"/>
          <p:nvPr/>
        </p:nvSpPr>
        <p:spPr>
          <a:xfrm>
            <a:off x="5810250" y="5486400"/>
            <a:ext cx="6276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Breda</a:t>
            </a:r>
          </a:p>
        </p:txBody>
      </p:sp>
    </p:spTree>
    <p:extLst>
      <p:ext uri="{BB962C8B-B14F-4D97-AF65-F5344CB8AC3E}">
        <p14:creationId xmlns:p14="http://schemas.microsoft.com/office/powerpoint/2010/main" val="3093439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eau, bâtiment, extérieur, bateau&#10;&#10;Description générée automatiquement">
            <a:extLst>
              <a:ext uri="{FF2B5EF4-FFF2-40B4-BE49-F238E27FC236}">
                <a16:creationId xmlns:a16="http://schemas.microsoft.com/office/drawing/2014/main" id="{D5500850-5FCC-C302-15C5-A6D37FAA0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0" y="1271587"/>
            <a:ext cx="6477000" cy="431482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9CE75D8-74F7-1CD2-7C0C-547E5B9870AC}"/>
              </a:ext>
            </a:extLst>
          </p:cNvPr>
          <p:cNvSpPr txBox="1"/>
          <p:nvPr/>
        </p:nvSpPr>
        <p:spPr>
          <a:xfrm>
            <a:off x="5800725" y="5586412"/>
            <a:ext cx="47720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Breda</a:t>
            </a:r>
          </a:p>
        </p:txBody>
      </p:sp>
    </p:spTree>
    <p:extLst>
      <p:ext uri="{BB962C8B-B14F-4D97-AF65-F5344CB8AC3E}">
        <p14:creationId xmlns:p14="http://schemas.microsoft.com/office/powerpoint/2010/main" val="4032014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extérieur, eau, voyageant&#10;&#10;Description générée automatiquement">
            <a:extLst>
              <a:ext uri="{FF2B5EF4-FFF2-40B4-BE49-F238E27FC236}">
                <a16:creationId xmlns:a16="http://schemas.microsoft.com/office/drawing/2014/main" id="{F300A344-2007-7BF5-6C49-4767A4753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888421"/>
            <a:ext cx="7875794" cy="508115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163F92-23E7-DD0B-00F2-911CBD8C9127}"/>
              </a:ext>
            </a:extLst>
          </p:cNvPr>
          <p:cNvSpPr txBox="1"/>
          <p:nvPr/>
        </p:nvSpPr>
        <p:spPr>
          <a:xfrm>
            <a:off x="4933950" y="5969579"/>
            <a:ext cx="9410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Moulins à Breda</a:t>
            </a:r>
          </a:p>
        </p:txBody>
      </p:sp>
    </p:spTree>
    <p:extLst>
      <p:ext uri="{BB962C8B-B14F-4D97-AF65-F5344CB8AC3E}">
        <p14:creationId xmlns:p14="http://schemas.microsoft.com/office/powerpoint/2010/main" val="1404667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bateau&#10;&#10;Description générée automatiquement">
            <a:extLst>
              <a:ext uri="{FF2B5EF4-FFF2-40B4-BE49-F238E27FC236}">
                <a16:creationId xmlns:a16="http://schemas.microsoft.com/office/drawing/2014/main" id="{0CBC051C-3319-F990-1F6D-5D10D14D9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2650" y="933450"/>
            <a:ext cx="7620000" cy="51911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6B08BC-E6CD-E4CD-D1D7-39878BB813A8}"/>
              </a:ext>
            </a:extLst>
          </p:cNvPr>
          <p:cNvSpPr txBox="1"/>
          <p:nvPr/>
        </p:nvSpPr>
        <p:spPr>
          <a:xfrm>
            <a:off x="4800600" y="6000750"/>
            <a:ext cx="6286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Vieille ville de Breda</a:t>
            </a:r>
          </a:p>
        </p:txBody>
      </p:sp>
    </p:spTree>
    <p:extLst>
      <p:ext uri="{BB962C8B-B14F-4D97-AF65-F5344CB8AC3E}">
        <p14:creationId xmlns:p14="http://schemas.microsoft.com/office/powerpoint/2010/main" val="2818163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&#10;&#10;Description générée automatiquement">
            <a:extLst>
              <a:ext uri="{FF2B5EF4-FFF2-40B4-BE49-F238E27FC236}">
                <a16:creationId xmlns:a16="http://schemas.microsoft.com/office/drawing/2014/main" id="{614DFDE9-08C3-A51D-EA13-A0D7B0967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0" y="723900"/>
            <a:ext cx="8096249" cy="5410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198E61-B0A5-A05D-56E3-CC2A0844F224}"/>
              </a:ext>
            </a:extLst>
          </p:cNvPr>
          <p:cNvSpPr txBox="1"/>
          <p:nvPr/>
        </p:nvSpPr>
        <p:spPr>
          <a:xfrm>
            <a:off x="4476750" y="6067425"/>
            <a:ext cx="6810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000" b="1" dirty="0">
                <a:solidFill>
                  <a:srgbClr val="FFFF00"/>
                </a:solidFill>
              </a:rPr>
              <a:t>l'hôtel de ville de Breda</a:t>
            </a:r>
          </a:p>
        </p:txBody>
      </p:sp>
    </p:spTree>
    <p:extLst>
      <p:ext uri="{BB962C8B-B14F-4D97-AF65-F5344CB8AC3E}">
        <p14:creationId xmlns:p14="http://schemas.microsoft.com/office/powerpoint/2010/main" val="4105389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fond, autel, plusieurs&#10;&#10;Description générée automatiquement">
            <a:extLst>
              <a:ext uri="{FF2B5EF4-FFF2-40B4-BE49-F238E27FC236}">
                <a16:creationId xmlns:a16="http://schemas.microsoft.com/office/drawing/2014/main" id="{7DDCEC0C-5BE9-251F-D9C0-A22639312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687" y="866775"/>
            <a:ext cx="8048625" cy="52768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813A77-C84B-8BE3-DD9B-D62849FF0D8D}"/>
              </a:ext>
            </a:extLst>
          </p:cNvPr>
          <p:cNvSpPr txBox="1"/>
          <p:nvPr/>
        </p:nvSpPr>
        <p:spPr>
          <a:xfrm>
            <a:off x="5453062" y="6067395"/>
            <a:ext cx="79676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 la </a:t>
            </a:r>
            <a:r>
              <a:rPr lang="fr-FR" sz="2000" b="1" dirty="0" err="1">
                <a:solidFill>
                  <a:srgbClr val="FFFF00"/>
                </a:solidFill>
              </a:rPr>
              <a:t>Grote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Kerk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156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&#10;&#10;Description générée automatiquement">
            <a:extLst>
              <a:ext uri="{FF2B5EF4-FFF2-40B4-BE49-F238E27FC236}">
                <a16:creationId xmlns:a16="http://schemas.microsoft.com/office/drawing/2014/main" id="{96FFE6A4-C4B4-B421-146F-D02F0D09E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847724"/>
            <a:ext cx="8543925" cy="5305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628B815-EDE6-EA91-819E-1951BD915054}"/>
              </a:ext>
            </a:extLst>
          </p:cNvPr>
          <p:cNvSpPr txBox="1"/>
          <p:nvPr/>
        </p:nvSpPr>
        <p:spPr>
          <a:xfrm>
            <a:off x="5229225" y="6153149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château de Breda</a:t>
            </a:r>
          </a:p>
        </p:txBody>
      </p:sp>
    </p:spTree>
    <p:extLst>
      <p:ext uri="{BB962C8B-B14F-4D97-AF65-F5344CB8AC3E}">
        <p14:creationId xmlns:p14="http://schemas.microsoft.com/office/powerpoint/2010/main" val="2457512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maison, bâtiment&#10;&#10;Description générée automatiquement">
            <a:extLst>
              <a:ext uri="{FF2B5EF4-FFF2-40B4-BE49-F238E27FC236}">
                <a16:creationId xmlns:a16="http://schemas.microsoft.com/office/drawing/2014/main" id="{6E7D80E7-0B6C-6058-5581-1D32A9628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9812" y="814387"/>
            <a:ext cx="7572375" cy="49244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A6529F-2641-5F12-47BC-07129F762091}"/>
              </a:ext>
            </a:extLst>
          </p:cNvPr>
          <p:cNvSpPr txBox="1"/>
          <p:nvPr/>
        </p:nvSpPr>
        <p:spPr>
          <a:xfrm>
            <a:off x="4714875" y="5729287"/>
            <a:ext cx="6791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Begijnhof</a:t>
            </a:r>
            <a:r>
              <a:rPr lang="fr-FR" sz="2000" b="1" dirty="0">
                <a:solidFill>
                  <a:srgbClr val="FFFF00"/>
                </a:solidFill>
              </a:rPr>
              <a:t> et les béguines</a:t>
            </a:r>
          </a:p>
        </p:txBody>
      </p:sp>
    </p:spTree>
    <p:extLst>
      <p:ext uri="{BB962C8B-B14F-4D97-AF65-F5344CB8AC3E}">
        <p14:creationId xmlns:p14="http://schemas.microsoft.com/office/powerpoint/2010/main" val="1611140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arbre, nature&#10;&#10;Description générée automatiquement">
            <a:extLst>
              <a:ext uri="{FF2B5EF4-FFF2-40B4-BE49-F238E27FC236}">
                <a16:creationId xmlns:a16="http://schemas.microsoft.com/office/drawing/2014/main" id="{7E4F5FCE-F823-901E-91E5-EBE04D7FC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325" y="828675"/>
            <a:ext cx="8372475" cy="52292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0F62F9-EA03-1B58-BE64-4ADBC61EA439}"/>
              </a:ext>
            </a:extLst>
          </p:cNvPr>
          <p:cNvSpPr txBox="1"/>
          <p:nvPr/>
        </p:nvSpPr>
        <p:spPr>
          <a:xfrm>
            <a:off x="5019675" y="6029325"/>
            <a:ext cx="7343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rgbClr val="FFFF00"/>
                </a:solidFill>
              </a:rPr>
              <a:t>Spaniard's</a:t>
            </a:r>
            <a:r>
              <a:rPr lang="fr-FR" sz="2000" b="1" dirty="0">
                <a:solidFill>
                  <a:srgbClr val="FFFF00"/>
                </a:solidFill>
              </a:rPr>
              <a:t> Hole</a:t>
            </a:r>
          </a:p>
        </p:txBody>
      </p:sp>
    </p:spTree>
    <p:extLst>
      <p:ext uri="{BB962C8B-B14F-4D97-AF65-F5344CB8AC3E}">
        <p14:creationId xmlns:p14="http://schemas.microsoft.com/office/powerpoint/2010/main" val="3795264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terrain, extérieur, plante&#10;&#10;Description générée automatiquement">
            <a:extLst>
              <a:ext uri="{FF2B5EF4-FFF2-40B4-BE49-F238E27FC236}">
                <a16:creationId xmlns:a16="http://schemas.microsoft.com/office/drawing/2014/main" id="{6D17E366-6A26-98D1-BE12-F831C133A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933450"/>
            <a:ext cx="8458200" cy="52197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36D389-9C18-9AF3-5133-C846F925FCA8}"/>
              </a:ext>
            </a:extLst>
          </p:cNvPr>
          <p:cNvSpPr txBox="1"/>
          <p:nvPr/>
        </p:nvSpPr>
        <p:spPr>
          <a:xfrm>
            <a:off x="5153025" y="6153150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Les </a:t>
            </a:r>
            <a:r>
              <a:rPr lang="fr-FR" sz="2000" b="1" dirty="0" err="1">
                <a:solidFill>
                  <a:srgbClr val="FFFF00"/>
                </a:solidFill>
              </a:rPr>
              <a:t>Mastbos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03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arbre&#10;&#10;Description générée automatiquement">
            <a:extLst>
              <a:ext uri="{FF2B5EF4-FFF2-40B4-BE49-F238E27FC236}">
                <a16:creationId xmlns:a16="http://schemas.microsoft.com/office/drawing/2014/main" id="{93E60D7C-A4CB-0AB9-F4A9-0945EF61DC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725" y="676275"/>
            <a:ext cx="8143875" cy="55054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3DA536-F622-5905-7BE1-78F8D7706F16}"/>
              </a:ext>
            </a:extLst>
          </p:cNvPr>
          <p:cNvSpPr txBox="1"/>
          <p:nvPr/>
        </p:nvSpPr>
        <p:spPr>
          <a:xfrm>
            <a:off x="5019675" y="6143595"/>
            <a:ext cx="7981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Bréda, ville verte</a:t>
            </a:r>
          </a:p>
        </p:txBody>
      </p:sp>
    </p:spTree>
    <p:extLst>
      <p:ext uri="{BB962C8B-B14F-4D97-AF65-F5344CB8AC3E}">
        <p14:creationId xmlns:p14="http://schemas.microsoft.com/office/powerpoint/2010/main" val="3768696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lieu de culte&#10;&#10;Description générée automatiquement">
            <a:extLst>
              <a:ext uri="{FF2B5EF4-FFF2-40B4-BE49-F238E27FC236}">
                <a16:creationId xmlns:a16="http://schemas.microsoft.com/office/drawing/2014/main" id="{971C81A8-0572-ABDA-CD99-4C606B120D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1819" y="200025"/>
            <a:ext cx="4748361" cy="64674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8F8332-16EE-71A5-2EC5-A84FC459B4A2}"/>
              </a:ext>
            </a:extLst>
          </p:cNvPr>
          <p:cNvSpPr txBox="1"/>
          <p:nvPr/>
        </p:nvSpPr>
        <p:spPr>
          <a:xfrm>
            <a:off x="657225" y="4676775"/>
            <a:ext cx="33979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Cathédrale De Breda</a:t>
            </a:r>
          </a:p>
        </p:txBody>
      </p:sp>
    </p:spTree>
    <p:extLst>
      <p:ext uri="{BB962C8B-B14F-4D97-AF65-F5344CB8AC3E}">
        <p14:creationId xmlns:p14="http://schemas.microsoft.com/office/powerpoint/2010/main" val="2752678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7ECF919-B7B8-7293-8ED6-597C93825211}"/>
              </a:ext>
            </a:extLst>
          </p:cNvPr>
          <p:cNvSpPr txBox="1"/>
          <p:nvPr/>
        </p:nvSpPr>
        <p:spPr>
          <a:xfrm>
            <a:off x="1647825" y="2171700"/>
            <a:ext cx="10477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Proposer La Commune De Breda ( Hollande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8455037-075E-AF92-9088-6716392259B0}"/>
              </a:ext>
            </a:extLst>
          </p:cNvPr>
          <p:cNvSpPr txBox="1"/>
          <p:nvPr/>
        </p:nvSpPr>
        <p:spPr>
          <a:xfrm>
            <a:off x="3848100" y="2694920"/>
            <a:ext cx="765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F8CE168-81FB-579E-F425-6D400DBE9EFA}"/>
              </a:ext>
            </a:extLst>
          </p:cNvPr>
          <p:cNvSpPr txBox="1"/>
          <p:nvPr/>
        </p:nvSpPr>
        <p:spPr>
          <a:xfrm>
            <a:off x="5429250" y="3116641"/>
            <a:ext cx="5972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899112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pageCurlDouble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194</Words>
  <Application>Microsoft Office PowerPoint</Application>
  <PresentationFormat>Grand écran</PresentationFormat>
  <Paragraphs>44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2022-12-07T04:58:18Z</dcterms:created>
  <dcterms:modified xsi:type="dcterms:W3CDTF">2022-12-07T09:02:45Z</dcterms:modified>
</cp:coreProperties>
</file>