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57" r:id="rId4"/>
    <p:sldId id="258" r:id="rId5"/>
    <p:sldId id="259" r:id="rId6"/>
    <p:sldId id="260" r:id="rId7"/>
    <p:sldId id="261" r:id="rId8"/>
    <p:sldId id="263" r:id="rId9"/>
    <p:sldId id="262" r:id="rId10"/>
    <p:sldId id="264" r:id="rId11"/>
    <p:sldId id="265" r:id="rId12"/>
    <p:sldId id="266" r:id="rId13"/>
    <p:sldId id="267" r:id="rId14"/>
    <p:sldId id="270" r:id="rId15"/>
    <p:sldId id="268" r:id="rId16"/>
    <p:sldId id="271" r:id="rId17"/>
    <p:sldId id="269" r:id="rId18"/>
    <p:sldId id="272" r:id="rId19"/>
    <p:sldId id="273" r:id="rId20"/>
    <p:sldId id="274" r:id="rId21"/>
    <p:sldId id="275" r:id="rId22"/>
    <p:sldId id="276" r:id="rId23"/>
    <p:sldId id="277" r:id="rId24"/>
    <p:sldId id="279" r:id="rId25"/>
    <p:sldId id="280" r:id="rId26"/>
    <p:sldId id="278" r:id="rId27"/>
    <p:sldId id="281" r:id="rId28"/>
    <p:sldId id="282" r:id="rId29"/>
    <p:sldId id="283" r:id="rId30"/>
    <p:sldId id="284" r:id="rId31"/>
    <p:sldId id="285"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HFrDy+aQ92DlebPfax9BA==" hashData="koihSGsHMjZA1ou1TowiWjqQguUcZhjiEeX4PIzbq3TV1+L/gEOV3Q/rk1TBLG0uCWY8p96KBEpjxCRxvvz7k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5" autoAdjust="0"/>
    <p:restoredTop sz="94660"/>
  </p:normalViewPr>
  <p:slideViewPr>
    <p:cSldViewPr snapToGrid="0">
      <p:cViewPr varScale="1">
        <p:scale>
          <a:sx n="80" d="100"/>
          <a:sy n="80" d="100"/>
        </p:scale>
        <p:origin x="4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9E9B60-D7A0-DC90-E5B6-4EC3CD5DC3C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1B39223-5CC7-457B-10AF-B8BADEDD8FA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FDE883E-4DE0-A6CD-8940-C6968314E971}"/>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5" name="Espace réservé du pied de page 4">
            <a:extLst>
              <a:ext uri="{FF2B5EF4-FFF2-40B4-BE49-F238E27FC236}">
                <a16:creationId xmlns:a16="http://schemas.microsoft.com/office/drawing/2014/main" id="{54A8CEF0-4852-1325-CE19-5D1E16C6FB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544915-E9EF-33AE-C8A2-2B32611A6798}"/>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20502942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91DF3C-963C-9599-89C1-D4D0F07AF95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0386564-8BF6-55D8-C153-286FE91665D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7C5CD25-48DC-04B8-2C9E-72487F716FE3}"/>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5" name="Espace réservé du pied de page 4">
            <a:extLst>
              <a:ext uri="{FF2B5EF4-FFF2-40B4-BE49-F238E27FC236}">
                <a16:creationId xmlns:a16="http://schemas.microsoft.com/office/drawing/2014/main" id="{0A2AD50F-76B9-C571-680F-2B937431525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5D9FE6-FF92-1C70-158E-262E971B0EC0}"/>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21989855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6544784-B5D8-BDA9-FC54-7A10F83C4D5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F2620-7EAD-BB34-DBC9-94FA3291D64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5C63162-7018-D587-446E-085744E659F1}"/>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5" name="Espace réservé du pied de page 4">
            <a:extLst>
              <a:ext uri="{FF2B5EF4-FFF2-40B4-BE49-F238E27FC236}">
                <a16:creationId xmlns:a16="http://schemas.microsoft.com/office/drawing/2014/main" id="{EE88CC9F-5C9E-4A35-E827-4AB882DE43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F7BC824-4A5B-D64E-E674-D2E28D5F6AC8}"/>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4098668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8D7C500-07F8-6595-02F9-76047BD7882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BD5887B-1D2C-489B-E69D-B21DCC79DA8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A3617D0F-4198-6387-B234-61568E884EE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73896CA-A264-A38C-EF54-13A60F0359E2}"/>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6" name="Espace réservé du pied de page 5">
            <a:extLst>
              <a:ext uri="{FF2B5EF4-FFF2-40B4-BE49-F238E27FC236}">
                <a16:creationId xmlns:a16="http://schemas.microsoft.com/office/drawing/2014/main" id="{70E3877B-6B4A-B2F9-7DD5-DB5BC5AEC41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ABFA26A-F413-710C-6056-A389B7AE6845}"/>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366625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1216AD-D9EB-F14B-3ECA-868D6BFF617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D44DB29-8EB8-B4F5-0BD5-F3992C4093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83444D-369B-E625-4763-13175BA8827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BFA245CE-D6B8-CCBB-97A6-1A4FF505491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8D801B1-FF8D-98E6-CB0E-A3387617009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603A4A5-C85F-3EF1-4D9D-3AAA6901E9B9}"/>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8" name="Espace réservé du pied de page 7">
            <a:extLst>
              <a:ext uri="{FF2B5EF4-FFF2-40B4-BE49-F238E27FC236}">
                <a16:creationId xmlns:a16="http://schemas.microsoft.com/office/drawing/2014/main" id="{389538A3-83DA-009D-E7DF-061DF997DC4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8C32E4E-71CD-FAF8-DA32-2FFD89EB0197}"/>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6146210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FDD902-D7F3-9B54-6416-00FD370FFE3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A338BAF-8E1A-8588-3D67-9D2326412FA1}"/>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4" name="Espace réservé du pied de page 3">
            <a:extLst>
              <a:ext uri="{FF2B5EF4-FFF2-40B4-BE49-F238E27FC236}">
                <a16:creationId xmlns:a16="http://schemas.microsoft.com/office/drawing/2014/main" id="{18559F46-CB56-C473-862E-0D1A561CCE4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3F7302B-64A9-3224-DF6C-DA1481B32598}"/>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2271151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745DCA4-67B1-3133-A1D0-BB388C57C176}"/>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3" name="Espace réservé du pied de page 2">
            <a:extLst>
              <a:ext uri="{FF2B5EF4-FFF2-40B4-BE49-F238E27FC236}">
                <a16:creationId xmlns:a16="http://schemas.microsoft.com/office/drawing/2014/main" id="{62D3AE2B-C6FF-6960-356F-A9FF426BCAB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DE2B275-8BE3-48CB-684B-82C9DD312334}"/>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314918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B381020-E15A-A57A-538B-CB0AF5CF9AB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8B24038-0F4B-A846-0D99-763580292CB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63733420-1330-BCBF-0C8E-E9B5F7686B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4CDFDB-3496-5BC2-3F5D-F57C6931BE63}"/>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6" name="Espace réservé du pied de page 5">
            <a:extLst>
              <a:ext uri="{FF2B5EF4-FFF2-40B4-BE49-F238E27FC236}">
                <a16:creationId xmlns:a16="http://schemas.microsoft.com/office/drawing/2014/main" id="{6834C81D-803B-1458-2FAD-FBE62178FA3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05169F8-6135-92FD-58ED-DC8BCC6307D6}"/>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5457456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D9C09D-7CC2-604C-614F-14D3C3DFE8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75BA648-D9DF-CD14-B4F3-CB996E53242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33BE078-6505-480C-DE04-D4A29C83F6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A506C1-2B4B-E83A-8A8D-879AE6A4ADD8}"/>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6" name="Espace réservé du pied de page 5">
            <a:extLst>
              <a:ext uri="{FF2B5EF4-FFF2-40B4-BE49-F238E27FC236}">
                <a16:creationId xmlns:a16="http://schemas.microsoft.com/office/drawing/2014/main" id="{405BB2BC-2E81-695E-90D1-6F8CAA2F9CC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829DA27-763F-D83E-3373-78A475920309}"/>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40508085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D64F85-010A-938A-3AFB-E4988E38948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826079B-4416-0FE0-40DB-0BF62470AAA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54503E6-467B-E201-A99B-B67739C8C53A}"/>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5" name="Espace réservé du pied de page 4">
            <a:extLst>
              <a:ext uri="{FF2B5EF4-FFF2-40B4-BE49-F238E27FC236}">
                <a16:creationId xmlns:a16="http://schemas.microsoft.com/office/drawing/2014/main" id="{FE36B030-1A47-0B78-ACCF-1ACD31C07EB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D536CC7-1F2F-DE72-1F08-6CA9E20A1EDA}"/>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912975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1AC65-52AD-D767-8F37-5CC405C0BF7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0D7E496-3D42-FFFC-15D4-F3E5E1EA72E4}"/>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7B265D-7BA2-47C5-50E1-1D72F91CF044}"/>
              </a:ext>
            </a:extLst>
          </p:cNvPr>
          <p:cNvSpPr>
            <a:spLocks noGrp="1"/>
          </p:cNvSpPr>
          <p:nvPr>
            <p:ph type="dt" sz="half" idx="10"/>
          </p:nvPr>
        </p:nvSpPr>
        <p:spPr/>
        <p:txBody>
          <a:bodyPr/>
          <a:lstStyle/>
          <a:p>
            <a:fld id="{ADF938D8-5624-41C4-B179-B1585473EABE}" type="datetimeFigureOut">
              <a:rPr lang="fr-FR" smtClean="0"/>
              <a:t>08/12/2022</a:t>
            </a:fld>
            <a:endParaRPr lang="fr-FR"/>
          </a:p>
        </p:txBody>
      </p:sp>
      <p:sp>
        <p:nvSpPr>
          <p:cNvPr id="5" name="Espace réservé du pied de page 4">
            <a:extLst>
              <a:ext uri="{FF2B5EF4-FFF2-40B4-BE49-F238E27FC236}">
                <a16:creationId xmlns:a16="http://schemas.microsoft.com/office/drawing/2014/main" id="{0344F578-086E-A3F9-EA8D-36F6C9E973F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E8C52F-E2B1-EE64-55BE-F3A7BEA07681}"/>
              </a:ext>
            </a:extLst>
          </p:cNvPr>
          <p:cNvSpPr>
            <a:spLocks noGrp="1"/>
          </p:cNvSpPr>
          <p:nvPr>
            <p:ph type="sldNum" sz="quarter" idx="12"/>
          </p:nvPr>
        </p:nvSpPr>
        <p:spPr/>
        <p:txBody>
          <a:bodyPr/>
          <a:lstStyle/>
          <a:p>
            <a:fld id="{2DEB7924-FCA5-40DF-8584-971B24FB0A03}" type="slidenum">
              <a:rPr lang="fr-FR" smtClean="0"/>
              <a:t>‹N°›</a:t>
            </a:fld>
            <a:endParaRPr lang="fr-FR"/>
          </a:p>
        </p:txBody>
      </p:sp>
    </p:spTree>
    <p:extLst>
      <p:ext uri="{BB962C8B-B14F-4D97-AF65-F5344CB8AC3E}">
        <p14:creationId xmlns:p14="http://schemas.microsoft.com/office/powerpoint/2010/main" val="24974449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74CE2B3-C752-0FB3-8182-05A6201D11F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483E368F-D396-0BB9-8672-8BBC5AC212D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C026F25-4670-641E-C1A0-97EABCABA4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F938D8-5624-41C4-B179-B1585473EABE}" type="datetimeFigureOut">
              <a:rPr lang="fr-FR" smtClean="0"/>
              <a:t>08/12/2022</a:t>
            </a:fld>
            <a:endParaRPr lang="fr-FR"/>
          </a:p>
        </p:txBody>
      </p:sp>
      <p:sp>
        <p:nvSpPr>
          <p:cNvPr id="5" name="Espace réservé du pied de page 4">
            <a:extLst>
              <a:ext uri="{FF2B5EF4-FFF2-40B4-BE49-F238E27FC236}">
                <a16:creationId xmlns:a16="http://schemas.microsoft.com/office/drawing/2014/main" id="{320C567E-8308-CF43-B6A0-CE1E3BA9D2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6C49171-F476-5707-5D42-C8A7E3E80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EB7924-FCA5-40DF-8584-971B24FB0A03}" type="slidenum">
              <a:rPr lang="fr-FR" smtClean="0"/>
              <a:t>‹N°›</a:t>
            </a:fld>
            <a:endParaRPr lang="fr-FR"/>
          </a:p>
        </p:txBody>
      </p:sp>
    </p:spTree>
    <p:extLst>
      <p:ext uri="{BB962C8B-B14F-4D97-AF65-F5344CB8AC3E}">
        <p14:creationId xmlns:p14="http://schemas.microsoft.com/office/powerpoint/2010/main" val="980598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7D313E2-B6CE-8D17-5E4A-373685A257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99969" y="719137"/>
            <a:ext cx="9592061" cy="5419725"/>
          </a:xfrm>
          <a:prstGeom prst="rect">
            <a:avLst/>
          </a:prstGeom>
        </p:spPr>
      </p:pic>
      <p:sp>
        <p:nvSpPr>
          <p:cNvPr id="4" name="ZoneTexte 3">
            <a:extLst>
              <a:ext uri="{FF2B5EF4-FFF2-40B4-BE49-F238E27FC236}">
                <a16:creationId xmlns:a16="http://schemas.microsoft.com/office/drawing/2014/main" id="{8D4FE02A-407B-3363-DCDE-086193258CE0}"/>
              </a:ext>
            </a:extLst>
          </p:cNvPr>
          <p:cNvSpPr txBox="1"/>
          <p:nvPr/>
        </p:nvSpPr>
        <p:spPr>
          <a:xfrm>
            <a:off x="5648325" y="6090287"/>
            <a:ext cx="6248400" cy="400110"/>
          </a:xfrm>
          <a:prstGeom prst="rect">
            <a:avLst/>
          </a:prstGeom>
          <a:noFill/>
        </p:spPr>
        <p:txBody>
          <a:bodyPr wrap="square" rtlCol="0">
            <a:spAutoFit/>
          </a:bodyPr>
          <a:lstStyle/>
          <a:p>
            <a:r>
              <a:rPr lang="fr-FR" sz="2000" b="1" dirty="0">
                <a:solidFill>
                  <a:srgbClr val="FFFF00"/>
                </a:solidFill>
              </a:rPr>
              <a:t>Bilbao - Port</a:t>
            </a:r>
          </a:p>
        </p:txBody>
      </p:sp>
      <p:sp>
        <p:nvSpPr>
          <p:cNvPr id="5" name="ZoneTexte 4">
            <a:extLst>
              <a:ext uri="{FF2B5EF4-FFF2-40B4-BE49-F238E27FC236}">
                <a16:creationId xmlns:a16="http://schemas.microsoft.com/office/drawing/2014/main" id="{388C9906-49BC-250F-D110-4CD162D24FCC}"/>
              </a:ext>
            </a:extLst>
          </p:cNvPr>
          <p:cNvSpPr txBox="1"/>
          <p:nvPr/>
        </p:nvSpPr>
        <p:spPr>
          <a:xfrm>
            <a:off x="2637182" y="257472"/>
            <a:ext cx="9753600" cy="461665"/>
          </a:xfrm>
          <a:prstGeom prst="rect">
            <a:avLst/>
          </a:prstGeom>
          <a:noFill/>
        </p:spPr>
        <p:txBody>
          <a:bodyPr wrap="square" rtlCol="0">
            <a:spAutoFit/>
          </a:bodyPr>
          <a:lstStyle/>
          <a:p>
            <a:r>
              <a:rPr lang="fr-FR" sz="2400" b="1" dirty="0">
                <a:solidFill>
                  <a:srgbClr val="FFFF00"/>
                </a:solidFill>
              </a:rPr>
              <a:t>Lorient Vous Propose La Ville De Bilbao ( Espagne )</a:t>
            </a:r>
          </a:p>
        </p:txBody>
      </p:sp>
    </p:spTree>
    <p:extLst>
      <p:ext uri="{BB962C8B-B14F-4D97-AF65-F5344CB8AC3E}">
        <p14:creationId xmlns:p14="http://schemas.microsoft.com/office/powerpoint/2010/main" val="2965573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sndAc>
          <p:stSnd loop="1">
            <p:snd r:embed="rId2" name="Imca Marina - Y Viva España (1972).wav"/>
          </p:stSnd>
        </p:sndAc>
      </p:transition>
    </mc:Choice>
    <mc:Fallback xmlns="">
      <p:transition spd="slow" advClick="0" advTm="16000">
        <p:fade/>
        <p:sndAc>
          <p:stSnd loop="1">
            <p:snd r:embed="rId4" name="Imca Marina - Y Viva España (1972).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F400BC-2A4F-C73C-43DE-9D23A29CF1C3}"/>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Bilbao, une ville portuaire industrielle du nord de l'Espagne, est entourée de vertes montagnes. Elle est la capitale de facto du Pays basque, et son centre-ville regorge de gratte-ciel. Elle est connue pour son musée Guggenheim de Bilbao, dessiné par Frank Gehry ; l'ouverture de ce lieu en 1997 a redynamisé la ville. Le musée expose de célèbres œuvres d'art moderne et contemporain, mais c'est le bâtiment l'abritant qui attire le plus l'attention en raison de ses courbes et de son revêtement en titane. </a:t>
            </a:r>
          </a:p>
        </p:txBody>
      </p:sp>
    </p:spTree>
    <p:extLst>
      <p:ext uri="{BB962C8B-B14F-4D97-AF65-F5344CB8AC3E}">
        <p14:creationId xmlns:p14="http://schemas.microsoft.com/office/powerpoint/2010/main" val="799954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75064C9-107D-397D-CC1F-3F5C422D72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8070" y="666749"/>
            <a:ext cx="9515860" cy="5524501"/>
          </a:xfrm>
          <a:prstGeom prst="rect">
            <a:avLst/>
          </a:prstGeom>
        </p:spPr>
      </p:pic>
      <p:sp>
        <p:nvSpPr>
          <p:cNvPr id="4" name="ZoneTexte 3">
            <a:extLst>
              <a:ext uri="{FF2B5EF4-FFF2-40B4-BE49-F238E27FC236}">
                <a16:creationId xmlns:a16="http://schemas.microsoft.com/office/drawing/2014/main" id="{ADC9E841-CDB6-ABA1-48A1-F1F623D3617B}"/>
              </a:ext>
            </a:extLst>
          </p:cNvPr>
          <p:cNvSpPr txBox="1"/>
          <p:nvPr/>
        </p:nvSpPr>
        <p:spPr>
          <a:xfrm>
            <a:off x="4705350" y="6115050"/>
            <a:ext cx="5343525" cy="400110"/>
          </a:xfrm>
          <a:prstGeom prst="rect">
            <a:avLst/>
          </a:prstGeom>
          <a:noFill/>
        </p:spPr>
        <p:txBody>
          <a:bodyPr wrap="square" rtlCol="0">
            <a:spAutoFit/>
          </a:bodyPr>
          <a:lstStyle/>
          <a:p>
            <a:r>
              <a:rPr lang="fr-FR" sz="2000" b="1" dirty="0">
                <a:solidFill>
                  <a:srgbClr val="FFFF00"/>
                </a:solidFill>
              </a:rPr>
              <a:t>Hôtel de ville de Bilbao</a:t>
            </a:r>
          </a:p>
        </p:txBody>
      </p:sp>
    </p:spTree>
    <p:extLst>
      <p:ext uri="{BB962C8B-B14F-4D97-AF65-F5344CB8AC3E}">
        <p14:creationId xmlns:p14="http://schemas.microsoft.com/office/powerpoint/2010/main" val="14148788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86729F1-CFF3-297E-D1EB-F23F789F1D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6157" y="733425"/>
            <a:ext cx="9639686" cy="5391150"/>
          </a:xfrm>
          <a:prstGeom prst="rect">
            <a:avLst/>
          </a:prstGeom>
        </p:spPr>
      </p:pic>
      <p:sp>
        <p:nvSpPr>
          <p:cNvPr id="4" name="ZoneTexte 3">
            <a:extLst>
              <a:ext uri="{FF2B5EF4-FFF2-40B4-BE49-F238E27FC236}">
                <a16:creationId xmlns:a16="http://schemas.microsoft.com/office/drawing/2014/main" id="{DF2935A2-824F-E7F7-1DB5-FF253DA47021}"/>
              </a:ext>
            </a:extLst>
          </p:cNvPr>
          <p:cNvSpPr txBox="1"/>
          <p:nvPr/>
        </p:nvSpPr>
        <p:spPr>
          <a:xfrm>
            <a:off x="2019300" y="6124575"/>
            <a:ext cx="9525193" cy="400110"/>
          </a:xfrm>
          <a:prstGeom prst="rect">
            <a:avLst/>
          </a:prstGeom>
          <a:noFill/>
        </p:spPr>
        <p:txBody>
          <a:bodyPr wrap="square" rtlCol="0">
            <a:spAutoFit/>
          </a:bodyPr>
          <a:lstStyle/>
          <a:p>
            <a:r>
              <a:rPr lang="fr-FR" sz="2000" b="1" dirty="0">
                <a:solidFill>
                  <a:srgbClr val="FFFF00"/>
                </a:solidFill>
              </a:rPr>
              <a:t>sculpture de </a:t>
            </a:r>
            <a:r>
              <a:rPr lang="fr-FR" sz="2000" b="1" dirty="0" err="1">
                <a:solidFill>
                  <a:srgbClr val="FFFF00"/>
                </a:solidFill>
              </a:rPr>
              <a:t>Jofre</a:t>
            </a:r>
            <a:r>
              <a:rPr lang="fr-FR" sz="2000" b="1" dirty="0">
                <a:solidFill>
                  <a:srgbClr val="FFFF00"/>
                </a:solidFill>
              </a:rPr>
              <a:t> </a:t>
            </a:r>
            <a:r>
              <a:rPr lang="fr-FR" sz="2000" b="1" dirty="0" err="1">
                <a:solidFill>
                  <a:srgbClr val="FFFF00"/>
                </a:solidFill>
              </a:rPr>
              <a:t>Oteiza</a:t>
            </a:r>
            <a:r>
              <a:rPr lang="fr-FR" sz="2000" b="1" dirty="0">
                <a:solidFill>
                  <a:srgbClr val="FFFF00"/>
                </a:solidFill>
              </a:rPr>
              <a:t> devant l’hôtel de ville, Biscaye, Pays basque, Espagne</a:t>
            </a:r>
          </a:p>
        </p:txBody>
      </p:sp>
    </p:spTree>
    <p:extLst>
      <p:ext uri="{BB962C8B-B14F-4D97-AF65-F5344CB8AC3E}">
        <p14:creationId xmlns:p14="http://schemas.microsoft.com/office/powerpoint/2010/main" val="32099983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21D9E40D-0E2B-086E-E0AF-0FC60C291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9437" y="638174"/>
            <a:ext cx="9253125" cy="5581651"/>
          </a:xfrm>
          <a:prstGeom prst="rect">
            <a:avLst/>
          </a:prstGeom>
        </p:spPr>
      </p:pic>
      <p:sp>
        <p:nvSpPr>
          <p:cNvPr id="4" name="ZoneTexte 3">
            <a:extLst>
              <a:ext uri="{FF2B5EF4-FFF2-40B4-BE49-F238E27FC236}">
                <a16:creationId xmlns:a16="http://schemas.microsoft.com/office/drawing/2014/main" id="{90838D40-8103-C46B-E170-B385A4A3DB50}"/>
              </a:ext>
            </a:extLst>
          </p:cNvPr>
          <p:cNvSpPr txBox="1"/>
          <p:nvPr/>
        </p:nvSpPr>
        <p:spPr>
          <a:xfrm>
            <a:off x="3390900" y="6219825"/>
            <a:ext cx="8362950" cy="400110"/>
          </a:xfrm>
          <a:prstGeom prst="rect">
            <a:avLst/>
          </a:prstGeom>
          <a:noFill/>
        </p:spPr>
        <p:txBody>
          <a:bodyPr wrap="square" rtlCol="0">
            <a:spAutoFit/>
          </a:bodyPr>
          <a:lstStyle/>
          <a:p>
            <a:r>
              <a:rPr lang="fr-FR" sz="2000" b="1" dirty="0">
                <a:solidFill>
                  <a:srgbClr val="FFFF00"/>
                </a:solidFill>
              </a:rPr>
              <a:t>Funiculaire jusqu’au panorama du Mont </a:t>
            </a:r>
            <a:r>
              <a:rPr lang="fr-FR" sz="2000" b="1" dirty="0" err="1">
                <a:solidFill>
                  <a:srgbClr val="FFFF00"/>
                </a:solidFill>
              </a:rPr>
              <a:t>Artxanda</a:t>
            </a:r>
            <a:endParaRPr lang="fr-FR" sz="2000" b="1" dirty="0">
              <a:solidFill>
                <a:srgbClr val="FFFF00"/>
              </a:solidFill>
            </a:endParaRPr>
          </a:p>
        </p:txBody>
      </p:sp>
    </p:spTree>
    <p:extLst>
      <p:ext uri="{BB962C8B-B14F-4D97-AF65-F5344CB8AC3E}">
        <p14:creationId xmlns:p14="http://schemas.microsoft.com/office/powerpoint/2010/main" val="3467732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24FA018-6C16-762F-DD2C-808F79CD79D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3294" y="847725"/>
            <a:ext cx="9725411" cy="5324476"/>
          </a:xfrm>
          <a:prstGeom prst="rect">
            <a:avLst/>
          </a:prstGeom>
        </p:spPr>
      </p:pic>
      <p:sp>
        <p:nvSpPr>
          <p:cNvPr id="6" name="ZoneTexte 5">
            <a:extLst>
              <a:ext uri="{FF2B5EF4-FFF2-40B4-BE49-F238E27FC236}">
                <a16:creationId xmlns:a16="http://schemas.microsoft.com/office/drawing/2014/main" id="{9563229A-0763-06B3-0E88-F0D6E6762D5A}"/>
              </a:ext>
            </a:extLst>
          </p:cNvPr>
          <p:cNvSpPr txBox="1"/>
          <p:nvPr/>
        </p:nvSpPr>
        <p:spPr>
          <a:xfrm>
            <a:off x="5257800" y="6172201"/>
            <a:ext cx="6096000" cy="400110"/>
          </a:xfrm>
          <a:prstGeom prst="rect">
            <a:avLst/>
          </a:prstGeom>
          <a:noFill/>
        </p:spPr>
        <p:txBody>
          <a:bodyPr wrap="square">
            <a:spAutoFit/>
          </a:bodyPr>
          <a:lstStyle/>
          <a:p>
            <a:r>
              <a:rPr lang="fr-FR" sz="2000" b="1" dirty="0" err="1">
                <a:solidFill>
                  <a:srgbClr val="FFFF00"/>
                </a:solidFill>
              </a:rPr>
              <a:t>Zubizuri</a:t>
            </a:r>
            <a:r>
              <a:rPr lang="fr-FR" sz="2000" b="1" dirty="0">
                <a:solidFill>
                  <a:srgbClr val="FFFF00"/>
                </a:solidFill>
              </a:rPr>
              <a:t> Bridge</a:t>
            </a:r>
          </a:p>
        </p:txBody>
      </p:sp>
    </p:spTree>
    <p:extLst>
      <p:ext uri="{BB962C8B-B14F-4D97-AF65-F5344CB8AC3E}">
        <p14:creationId xmlns:p14="http://schemas.microsoft.com/office/powerpoint/2010/main" val="3637014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F3439BD-0ADA-46D5-AA60-CDE87A18DF2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207" y="733425"/>
            <a:ext cx="9601586" cy="5391150"/>
          </a:xfrm>
          <a:prstGeom prst="rect">
            <a:avLst/>
          </a:prstGeom>
        </p:spPr>
      </p:pic>
      <p:sp>
        <p:nvSpPr>
          <p:cNvPr id="4" name="ZoneTexte 3">
            <a:extLst>
              <a:ext uri="{FF2B5EF4-FFF2-40B4-BE49-F238E27FC236}">
                <a16:creationId xmlns:a16="http://schemas.microsoft.com/office/drawing/2014/main" id="{68DC83CB-F3E4-D34B-F4EC-372E3BF1E827}"/>
              </a:ext>
            </a:extLst>
          </p:cNvPr>
          <p:cNvSpPr txBox="1"/>
          <p:nvPr/>
        </p:nvSpPr>
        <p:spPr>
          <a:xfrm>
            <a:off x="5176216" y="6124575"/>
            <a:ext cx="7439025" cy="400110"/>
          </a:xfrm>
          <a:prstGeom prst="rect">
            <a:avLst/>
          </a:prstGeom>
          <a:noFill/>
        </p:spPr>
        <p:txBody>
          <a:bodyPr wrap="square" rtlCol="0">
            <a:spAutoFit/>
          </a:bodyPr>
          <a:lstStyle/>
          <a:p>
            <a:r>
              <a:rPr lang="fr-FR" sz="2000" b="1" dirty="0">
                <a:solidFill>
                  <a:srgbClr val="FFFF00"/>
                </a:solidFill>
              </a:rPr>
              <a:t>Pont La Salve</a:t>
            </a:r>
          </a:p>
        </p:txBody>
      </p:sp>
    </p:spTree>
    <p:extLst>
      <p:ext uri="{BB962C8B-B14F-4D97-AF65-F5344CB8AC3E}">
        <p14:creationId xmlns:p14="http://schemas.microsoft.com/office/powerpoint/2010/main" val="6531783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782F3172-4AA8-1CA4-057D-0A4138050B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9603" y="819151"/>
            <a:ext cx="9372793" cy="5391150"/>
          </a:xfrm>
          <a:prstGeom prst="rect">
            <a:avLst/>
          </a:prstGeom>
        </p:spPr>
      </p:pic>
      <p:sp>
        <p:nvSpPr>
          <p:cNvPr id="4" name="ZoneTexte 3">
            <a:extLst>
              <a:ext uri="{FF2B5EF4-FFF2-40B4-BE49-F238E27FC236}">
                <a16:creationId xmlns:a16="http://schemas.microsoft.com/office/drawing/2014/main" id="{B08DFAA8-F09D-7084-1B7A-7CA6F29C5215}"/>
              </a:ext>
            </a:extLst>
          </p:cNvPr>
          <p:cNvSpPr txBox="1"/>
          <p:nvPr/>
        </p:nvSpPr>
        <p:spPr>
          <a:xfrm>
            <a:off x="5000625" y="6143625"/>
            <a:ext cx="5162550" cy="400110"/>
          </a:xfrm>
          <a:prstGeom prst="rect">
            <a:avLst/>
          </a:prstGeom>
          <a:noFill/>
        </p:spPr>
        <p:txBody>
          <a:bodyPr wrap="square" rtlCol="0">
            <a:spAutoFit/>
          </a:bodyPr>
          <a:lstStyle/>
          <a:p>
            <a:r>
              <a:rPr lang="fr-FR" sz="2000" b="1" dirty="0">
                <a:solidFill>
                  <a:srgbClr val="FFFF00"/>
                </a:solidFill>
              </a:rPr>
              <a:t>Musée Guggenheim</a:t>
            </a:r>
          </a:p>
        </p:txBody>
      </p:sp>
    </p:spTree>
    <p:extLst>
      <p:ext uri="{BB962C8B-B14F-4D97-AF65-F5344CB8AC3E}">
        <p14:creationId xmlns:p14="http://schemas.microsoft.com/office/powerpoint/2010/main" val="36053226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BE81A676-2119-D9A0-56D7-37B621B2D8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23769" y="771525"/>
            <a:ext cx="9744461" cy="5314950"/>
          </a:xfrm>
          <a:prstGeom prst="rect">
            <a:avLst/>
          </a:prstGeom>
        </p:spPr>
      </p:pic>
      <p:sp>
        <p:nvSpPr>
          <p:cNvPr id="4" name="ZoneTexte 3">
            <a:extLst>
              <a:ext uri="{FF2B5EF4-FFF2-40B4-BE49-F238E27FC236}">
                <a16:creationId xmlns:a16="http://schemas.microsoft.com/office/drawing/2014/main" id="{1F2C26D9-07FC-AFB4-EA5D-1C3F17C607A5}"/>
              </a:ext>
            </a:extLst>
          </p:cNvPr>
          <p:cNvSpPr txBox="1"/>
          <p:nvPr/>
        </p:nvSpPr>
        <p:spPr>
          <a:xfrm>
            <a:off x="5105400" y="6086475"/>
            <a:ext cx="6029325" cy="400110"/>
          </a:xfrm>
          <a:prstGeom prst="rect">
            <a:avLst/>
          </a:prstGeom>
          <a:noFill/>
        </p:spPr>
        <p:txBody>
          <a:bodyPr wrap="square" rtlCol="0">
            <a:spAutoFit/>
          </a:bodyPr>
          <a:lstStyle/>
          <a:p>
            <a:r>
              <a:rPr lang="fr-FR" sz="2000" b="1" dirty="0">
                <a:solidFill>
                  <a:srgbClr val="FFFF00"/>
                </a:solidFill>
              </a:rPr>
              <a:t>Musée Guggenheim</a:t>
            </a:r>
          </a:p>
        </p:txBody>
      </p:sp>
    </p:spTree>
    <p:extLst>
      <p:ext uri="{BB962C8B-B14F-4D97-AF65-F5344CB8AC3E}">
        <p14:creationId xmlns:p14="http://schemas.microsoft.com/office/powerpoint/2010/main" val="30954111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44331F1-69FF-7209-9A0C-8325AA8FA81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400" y="762000"/>
            <a:ext cx="9534526" cy="5353050"/>
          </a:xfrm>
          <a:prstGeom prst="rect">
            <a:avLst/>
          </a:prstGeom>
        </p:spPr>
      </p:pic>
      <p:sp>
        <p:nvSpPr>
          <p:cNvPr id="4" name="ZoneTexte 3">
            <a:extLst>
              <a:ext uri="{FF2B5EF4-FFF2-40B4-BE49-F238E27FC236}">
                <a16:creationId xmlns:a16="http://schemas.microsoft.com/office/drawing/2014/main" id="{9D180AB0-051B-D62D-669C-0FFCDE8BF2F4}"/>
              </a:ext>
            </a:extLst>
          </p:cNvPr>
          <p:cNvSpPr txBox="1"/>
          <p:nvPr/>
        </p:nvSpPr>
        <p:spPr>
          <a:xfrm>
            <a:off x="4591050" y="6115050"/>
            <a:ext cx="7515225" cy="400110"/>
          </a:xfrm>
          <a:prstGeom prst="rect">
            <a:avLst/>
          </a:prstGeom>
          <a:noFill/>
        </p:spPr>
        <p:txBody>
          <a:bodyPr wrap="square" rtlCol="0">
            <a:spAutoFit/>
          </a:bodyPr>
          <a:lstStyle/>
          <a:p>
            <a:r>
              <a:rPr lang="fr-FR" sz="2000" b="1" dirty="0">
                <a:solidFill>
                  <a:srgbClr val="FFFF00"/>
                </a:solidFill>
              </a:rPr>
              <a:t>Gare de </a:t>
            </a:r>
            <a:r>
              <a:rPr lang="fr-FR" sz="2000" b="1" dirty="0" err="1">
                <a:solidFill>
                  <a:srgbClr val="FFFF00"/>
                </a:solidFill>
              </a:rPr>
              <a:t>Abando</a:t>
            </a:r>
            <a:r>
              <a:rPr lang="fr-FR" sz="2000" b="1" dirty="0">
                <a:solidFill>
                  <a:srgbClr val="FFFF00"/>
                </a:solidFill>
              </a:rPr>
              <a:t>-Bilbao</a:t>
            </a:r>
          </a:p>
        </p:txBody>
      </p:sp>
    </p:spTree>
    <p:extLst>
      <p:ext uri="{BB962C8B-B14F-4D97-AF65-F5344CB8AC3E}">
        <p14:creationId xmlns:p14="http://schemas.microsoft.com/office/powerpoint/2010/main" val="6924494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B7EBB28-6047-08DC-AF20-754D8392C1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8775" y="819150"/>
            <a:ext cx="8934449" cy="5305425"/>
          </a:xfrm>
          <a:prstGeom prst="rect">
            <a:avLst/>
          </a:prstGeom>
        </p:spPr>
      </p:pic>
      <p:sp>
        <p:nvSpPr>
          <p:cNvPr id="4" name="ZoneTexte 3">
            <a:extLst>
              <a:ext uri="{FF2B5EF4-FFF2-40B4-BE49-F238E27FC236}">
                <a16:creationId xmlns:a16="http://schemas.microsoft.com/office/drawing/2014/main" id="{B34D5660-B593-F971-15D0-8DB1F939D61D}"/>
              </a:ext>
            </a:extLst>
          </p:cNvPr>
          <p:cNvSpPr txBox="1"/>
          <p:nvPr/>
        </p:nvSpPr>
        <p:spPr>
          <a:xfrm>
            <a:off x="5000625" y="6038850"/>
            <a:ext cx="6819900" cy="400110"/>
          </a:xfrm>
          <a:prstGeom prst="rect">
            <a:avLst/>
          </a:prstGeom>
          <a:noFill/>
        </p:spPr>
        <p:txBody>
          <a:bodyPr wrap="square" rtlCol="0">
            <a:spAutoFit/>
          </a:bodyPr>
          <a:lstStyle/>
          <a:p>
            <a:r>
              <a:rPr lang="fr-FR" sz="2000" b="1" dirty="0" err="1">
                <a:solidFill>
                  <a:srgbClr val="FFFF00"/>
                </a:solidFill>
              </a:rPr>
              <a:t>Azkuna</a:t>
            </a:r>
            <a:r>
              <a:rPr lang="fr-FR" sz="2000" b="1" dirty="0">
                <a:solidFill>
                  <a:srgbClr val="FFFF00"/>
                </a:solidFill>
              </a:rPr>
              <a:t> </a:t>
            </a:r>
            <a:r>
              <a:rPr lang="fr-FR" sz="2000" b="1" dirty="0" err="1">
                <a:solidFill>
                  <a:srgbClr val="FFFF00"/>
                </a:solidFill>
              </a:rPr>
              <a:t>Zentroa</a:t>
            </a:r>
            <a:endParaRPr lang="fr-FR" sz="2000" b="1" dirty="0">
              <a:solidFill>
                <a:srgbClr val="FFFF00"/>
              </a:solidFill>
            </a:endParaRPr>
          </a:p>
        </p:txBody>
      </p:sp>
    </p:spTree>
    <p:extLst>
      <p:ext uri="{BB962C8B-B14F-4D97-AF65-F5344CB8AC3E}">
        <p14:creationId xmlns:p14="http://schemas.microsoft.com/office/powerpoint/2010/main" val="870765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E8EAFB8-A1A8-1A15-9E49-7C220AA45B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9482" y="800099"/>
            <a:ext cx="9773036" cy="5257801"/>
          </a:xfrm>
          <a:prstGeom prst="rect">
            <a:avLst/>
          </a:prstGeom>
        </p:spPr>
      </p:pic>
      <p:sp>
        <p:nvSpPr>
          <p:cNvPr id="4" name="ZoneTexte 3">
            <a:extLst>
              <a:ext uri="{FF2B5EF4-FFF2-40B4-BE49-F238E27FC236}">
                <a16:creationId xmlns:a16="http://schemas.microsoft.com/office/drawing/2014/main" id="{8BA97D93-4868-C0E4-411C-405746553F79}"/>
              </a:ext>
            </a:extLst>
          </p:cNvPr>
          <p:cNvSpPr txBox="1"/>
          <p:nvPr/>
        </p:nvSpPr>
        <p:spPr>
          <a:xfrm>
            <a:off x="4371975" y="6095970"/>
            <a:ext cx="6886575" cy="400110"/>
          </a:xfrm>
          <a:prstGeom prst="rect">
            <a:avLst/>
          </a:prstGeom>
          <a:noFill/>
        </p:spPr>
        <p:txBody>
          <a:bodyPr wrap="square" rtlCol="0">
            <a:spAutoFit/>
          </a:bodyPr>
          <a:lstStyle/>
          <a:p>
            <a:r>
              <a:rPr lang="fr-FR" sz="2000" b="1" dirty="0">
                <a:solidFill>
                  <a:srgbClr val="FFFF00"/>
                </a:solidFill>
              </a:rPr>
              <a:t>Parc Doña </a:t>
            </a:r>
            <a:r>
              <a:rPr lang="fr-FR" sz="2000" b="1" dirty="0" err="1">
                <a:solidFill>
                  <a:srgbClr val="FFFF00"/>
                </a:solidFill>
              </a:rPr>
              <a:t>Casilda</a:t>
            </a:r>
            <a:r>
              <a:rPr lang="fr-FR" sz="2000" b="1" dirty="0">
                <a:solidFill>
                  <a:srgbClr val="FFFF00"/>
                </a:solidFill>
              </a:rPr>
              <a:t> </a:t>
            </a:r>
            <a:r>
              <a:rPr lang="fr-FR" sz="2000" b="1" dirty="0" err="1">
                <a:solidFill>
                  <a:srgbClr val="FFFF00"/>
                </a:solidFill>
              </a:rPr>
              <a:t>Iturrizar</a:t>
            </a:r>
            <a:endParaRPr lang="fr-FR" sz="2000" b="1" dirty="0">
              <a:solidFill>
                <a:srgbClr val="FFFF00"/>
              </a:solidFill>
            </a:endParaRPr>
          </a:p>
        </p:txBody>
      </p:sp>
    </p:spTree>
    <p:extLst>
      <p:ext uri="{BB962C8B-B14F-4D97-AF65-F5344CB8AC3E}">
        <p14:creationId xmlns:p14="http://schemas.microsoft.com/office/powerpoint/2010/main" val="2935949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1021C48-F2D0-41DD-F189-E8FE2659EDC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0674" y="723900"/>
            <a:ext cx="9029701" cy="5486400"/>
          </a:xfrm>
          <a:prstGeom prst="rect">
            <a:avLst/>
          </a:prstGeom>
        </p:spPr>
      </p:pic>
      <p:sp>
        <p:nvSpPr>
          <p:cNvPr id="4" name="ZoneTexte 3">
            <a:extLst>
              <a:ext uri="{FF2B5EF4-FFF2-40B4-BE49-F238E27FC236}">
                <a16:creationId xmlns:a16="http://schemas.microsoft.com/office/drawing/2014/main" id="{4FD784B5-17B8-90F9-87A1-0C9B8B9539BA}"/>
              </a:ext>
            </a:extLst>
          </p:cNvPr>
          <p:cNvSpPr txBox="1"/>
          <p:nvPr/>
        </p:nvSpPr>
        <p:spPr>
          <a:xfrm>
            <a:off x="4552950" y="6172200"/>
            <a:ext cx="6543675" cy="400110"/>
          </a:xfrm>
          <a:prstGeom prst="rect">
            <a:avLst/>
          </a:prstGeom>
          <a:noFill/>
        </p:spPr>
        <p:txBody>
          <a:bodyPr wrap="square" rtlCol="0">
            <a:spAutoFit/>
          </a:bodyPr>
          <a:lstStyle/>
          <a:p>
            <a:r>
              <a:rPr lang="fr-FR" sz="2000" b="1" dirty="0">
                <a:solidFill>
                  <a:srgbClr val="FFFF00"/>
                </a:solidFill>
              </a:rPr>
              <a:t>Parc Doña </a:t>
            </a:r>
            <a:r>
              <a:rPr lang="fr-FR" sz="2000" b="1" dirty="0" err="1">
                <a:solidFill>
                  <a:srgbClr val="FFFF00"/>
                </a:solidFill>
              </a:rPr>
              <a:t>Casilda</a:t>
            </a:r>
            <a:r>
              <a:rPr lang="fr-FR" sz="2000" b="1" dirty="0">
                <a:solidFill>
                  <a:srgbClr val="FFFF00"/>
                </a:solidFill>
              </a:rPr>
              <a:t> </a:t>
            </a:r>
            <a:r>
              <a:rPr lang="fr-FR" sz="2000" b="1" dirty="0" err="1">
                <a:solidFill>
                  <a:srgbClr val="FFFF00"/>
                </a:solidFill>
              </a:rPr>
              <a:t>Iturrizar</a:t>
            </a:r>
            <a:endParaRPr lang="fr-FR" sz="2000" b="1" dirty="0">
              <a:solidFill>
                <a:srgbClr val="FFFF00"/>
              </a:solidFill>
            </a:endParaRPr>
          </a:p>
        </p:txBody>
      </p:sp>
    </p:spTree>
    <p:extLst>
      <p:ext uri="{BB962C8B-B14F-4D97-AF65-F5344CB8AC3E}">
        <p14:creationId xmlns:p14="http://schemas.microsoft.com/office/powerpoint/2010/main" val="1024940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2D54A74-C558-483E-E5C7-54779BCE34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291" y="628650"/>
            <a:ext cx="9586110" cy="5600700"/>
          </a:xfrm>
          <a:prstGeom prst="rect">
            <a:avLst/>
          </a:prstGeom>
        </p:spPr>
      </p:pic>
      <p:sp>
        <p:nvSpPr>
          <p:cNvPr id="4" name="ZoneTexte 3">
            <a:extLst>
              <a:ext uri="{FF2B5EF4-FFF2-40B4-BE49-F238E27FC236}">
                <a16:creationId xmlns:a16="http://schemas.microsoft.com/office/drawing/2014/main" id="{4FC17A3C-C41D-A4DF-C999-786C9BFB7400}"/>
              </a:ext>
            </a:extLst>
          </p:cNvPr>
          <p:cNvSpPr txBox="1"/>
          <p:nvPr/>
        </p:nvSpPr>
        <p:spPr>
          <a:xfrm>
            <a:off x="5229225" y="6153150"/>
            <a:ext cx="7534275" cy="400110"/>
          </a:xfrm>
          <a:prstGeom prst="rect">
            <a:avLst/>
          </a:prstGeom>
          <a:noFill/>
        </p:spPr>
        <p:txBody>
          <a:bodyPr wrap="square" rtlCol="0">
            <a:spAutoFit/>
          </a:bodyPr>
          <a:lstStyle/>
          <a:p>
            <a:r>
              <a:rPr lang="fr-FR" sz="2000" b="1" dirty="0">
                <a:solidFill>
                  <a:srgbClr val="FFFF00"/>
                </a:solidFill>
              </a:rPr>
              <a:t>Palais </a:t>
            </a:r>
            <a:r>
              <a:rPr lang="fr-FR" sz="2000" b="1" dirty="0" err="1">
                <a:solidFill>
                  <a:srgbClr val="FFFF00"/>
                </a:solidFill>
              </a:rPr>
              <a:t>Euskalduna</a:t>
            </a:r>
            <a:endParaRPr lang="fr-FR" sz="2000" b="1" dirty="0">
              <a:solidFill>
                <a:srgbClr val="FFFF00"/>
              </a:solidFill>
            </a:endParaRPr>
          </a:p>
        </p:txBody>
      </p:sp>
    </p:spTree>
    <p:extLst>
      <p:ext uri="{BB962C8B-B14F-4D97-AF65-F5344CB8AC3E}">
        <p14:creationId xmlns:p14="http://schemas.microsoft.com/office/powerpoint/2010/main" val="31545929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93B24D7-2AFE-F183-1D1C-769929974D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7119" y="809625"/>
            <a:ext cx="9477761" cy="5391151"/>
          </a:xfrm>
          <a:prstGeom prst="rect">
            <a:avLst/>
          </a:prstGeom>
        </p:spPr>
      </p:pic>
      <p:sp>
        <p:nvSpPr>
          <p:cNvPr id="5" name="ZoneTexte 4">
            <a:extLst>
              <a:ext uri="{FF2B5EF4-FFF2-40B4-BE49-F238E27FC236}">
                <a16:creationId xmlns:a16="http://schemas.microsoft.com/office/drawing/2014/main" id="{5DE1F02A-377A-CD5B-E334-52241644C4A2}"/>
              </a:ext>
            </a:extLst>
          </p:cNvPr>
          <p:cNvSpPr txBox="1"/>
          <p:nvPr/>
        </p:nvSpPr>
        <p:spPr>
          <a:xfrm>
            <a:off x="1257299" y="6200776"/>
            <a:ext cx="11506199" cy="400110"/>
          </a:xfrm>
          <a:prstGeom prst="rect">
            <a:avLst/>
          </a:prstGeom>
          <a:noFill/>
        </p:spPr>
        <p:txBody>
          <a:bodyPr wrap="square" rtlCol="0">
            <a:spAutoFit/>
          </a:bodyPr>
          <a:lstStyle/>
          <a:p>
            <a:r>
              <a:rPr lang="fr-FR" sz="2000" b="1" dirty="0">
                <a:solidFill>
                  <a:srgbClr val="FFFF00"/>
                </a:solidFill>
              </a:rPr>
              <a:t>Statue Dorées De Jésus au centre de la place </a:t>
            </a:r>
            <a:r>
              <a:rPr lang="fr-FR" sz="2000" b="1" dirty="0" err="1">
                <a:solidFill>
                  <a:srgbClr val="FFFF00"/>
                </a:solidFill>
              </a:rPr>
              <a:t>del</a:t>
            </a:r>
            <a:r>
              <a:rPr lang="fr-FR" sz="2000" b="1" dirty="0">
                <a:solidFill>
                  <a:srgbClr val="FFFF00"/>
                </a:solidFill>
              </a:rPr>
              <a:t> </a:t>
            </a:r>
            <a:r>
              <a:rPr lang="fr-FR" sz="2000" b="1" dirty="0" err="1">
                <a:solidFill>
                  <a:srgbClr val="FFFF00"/>
                </a:solidFill>
              </a:rPr>
              <a:t>sarazon</a:t>
            </a:r>
            <a:r>
              <a:rPr lang="fr-FR" sz="2000" b="1" dirty="0">
                <a:solidFill>
                  <a:srgbClr val="FFFF00"/>
                </a:solidFill>
              </a:rPr>
              <a:t> de jésus parc de sacré cœur Bilbao</a:t>
            </a:r>
          </a:p>
        </p:txBody>
      </p:sp>
    </p:spTree>
    <p:extLst>
      <p:ext uri="{BB962C8B-B14F-4D97-AF65-F5344CB8AC3E}">
        <p14:creationId xmlns:p14="http://schemas.microsoft.com/office/powerpoint/2010/main" val="6849456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1D962A9-9A5A-76C0-0A6E-72397680B5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9675" y="657225"/>
            <a:ext cx="9763125" cy="5495926"/>
          </a:xfrm>
          <a:prstGeom prst="rect">
            <a:avLst/>
          </a:prstGeom>
        </p:spPr>
      </p:pic>
      <p:sp>
        <p:nvSpPr>
          <p:cNvPr id="4" name="ZoneTexte 3">
            <a:extLst>
              <a:ext uri="{FF2B5EF4-FFF2-40B4-BE49-F238E27FC236}">
                <a16:creationId xmlns:a16="http://schemas.microsoft.com/office/drawing/2014/main" id="{2AED5E11-D4F1-341D-BB4A-27A908BA9649}"/>
              </a:ext>
            </a:extLst>
          </p:cNvPr>
          <p:cNvSpPr txBox="1"/>
          <p:nvPr/>
        </p:nvSpPr>
        <p:spPr>
          <a:xfrm>
            <a:off x="5229225" y="6153151"/>
            <a:ext cx="6657975" cy="400110"/>
          </a:xfrm>
          <a:prstGeom prst="rect">
            <a:avLst/>
          </a:prstGeom>
          <a:noFill/>
        </p:spPr>
        <p:txBody>
          <a:bodyPr wrap="square" rtlCol="0">
            <a:spAutoFit/>
          </a:bodyPr>
          <a:lstStyle/>
          <a:p>
            <a:r>
              <a:rPr lang="fr-FR" sz="2000" b="1" dirty="0">
                <a:solidFill>
                  <a:srgbClr val="FFFF00"/>
                </a:solidFill>
              </a:rPr>
              <a:t>Basilique de </a:t>
            </a:r>
            <a:r>
              <a:rPr lang="fr-FR" sz="2000" b="1" dirty="0" err="1">
                <a:solidFill>
                  <a:srgbClr val="FFFF00"/>
                </a:solidFill>
              </a:rPr>
              <a:t>Begoña</a:t>
            </a:r>
            <a:endParaRPr lang="fr-FR" sz="2000" b="1" dirty="0">
              <a:solidFill>
                <a:srgbClr val="FFFF00"/>
              </a:solidFill>
            </a:endParaRPr>
          </a:p>
        </p:txBody>
      </p:sp>
    </p:spTree>
    <p:extLst>
      <p:ext uri="{BB962C8B-B14F-4D97-AF65-F5344CB8AC3E}">
        <p14:creationId xmlns:p14="http://schemas.microsoft.com/office/powerpoint/2010/main" val="8291278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FAE77227-66EC-E0C2-860D-9DEB05FC64A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2100" y="757237"/>
            <a:ext cx="9067800" cy="5343526"/>
          </a:xfrm>
          <a:prstGeom prst="rect">
            <a:avLst/>
          </a:prstGeom>
        </p:spPr>
      </p:pic>
      <p:sp>
        <p:nvSpPr>
          <p:cNvPr id="4" name="ZoneTexte 3">
            <a:extLst>
              <a:ext uri="{FF2B5EF4-FFF2-40B4-BE49-F238E27FC236}">
                <a16:creationId xmlns:a16="http://schemas.microsoft.com/office/drawing/2014/main" id="{49940FC7-8AF8-138B-914F-98ED51A06DD2}"/>
              </a:ext>
            </a:extLst>
          </p:cNvPr>
          <p:cNvSpPr txBox="1"/>
          <p:nvPr/>
        </p:nvSpPr>
        <p:spPr>
          <a:xfrm>
            <a:off x="4867275" y="6029325"/>
            <a:ext cx="7324725" cy="400110"/>
          </a:xfrm>
          <a:prstGeom prst="rect">
            <a:avLst/>
          </a:prstGeom>
          <a:noFill/>
        </p:spPr>
        <p:txBody>
          <a:bodyPr wrap="square" rtlCol="0">
            <a:spAutoFit/>
          </a:bodyPr>
          <a:lstStyle/>
          <a:p>
            <a:r>
              <a:rPr lang="fr-FR" sz="2000" b="1" dirty="0">
                <a:solidFill>
                  <a:srgbClr val="FFFF00"/>
                </a:solidFill>
              </a:rPr>
              <a:t>Plaza Miguel Unamuno</a:t>
            </a:r>
          </a:p>
        </p:txBody>
      </p:sp>
    </p:spTree>
    <p:extLst>
      <p:ext uri="{BB962C8B-B14F-4D97-AF65-F5344CB8AC3E}">
        <p14:creationId xmlns:p14="http://schemas.microsoft.com/office/powerpoint/2010/main" val="2449442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F1F59C1-9261-0F62-C613-AD62E33882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0650" y="690562"/>
            <a:ext cx="9286875" cy="5476876"/>
          </a:xfrm>
          <a:prstGeom prst="rect">
            <a:avLst/>
          </a:prstGeom>
        </p:spPr>
      </p:pic>
      <p:sp>
        <p:nvSpPr>
          <p:cNvPr id="5" name="ZoneTexte 4">
            <a:extLst>
              <a:ext uri="{FF2B5EF4-FFF2-40B4-BE49-F238E27FC236}">
                <a16:creationId xmlns:a16="http://schemas.microsoft.com/office/drawing/2014/main" id="{82EA3B1C-FE8C-BE35-C1EE-214E2B25B312}"/>
              </a:ext>
            </a:extLst>
          </p:cNvPr>
          <p:cNvSpPr txBox="1"/>
          <p:nvPr/>
        </p:nvSpPr>
        <p:spPr>
          <a:xfrm>
            <a:off x="4162425" y="6167438"/>
            <a:ext cx="7086600" cy="400110"/>
          </a:xfrm>
          <a:prstGeom prst="rect">
            <a:avLst/>
          </a:prstGeom>
          <a:noFill/>
        </p:spPr>
        <p:txBody>
          <a:bodyPr wrap="square" rtlCol="0">
            <a:spAutoFit/>
          </a:bodyPr>
          <a:lstStyle/>
          <a:p>
            <a:r>
              <a:rPr lang="fr-FR" sz="2000" b="1" dirty="0">
                <a:solidFill>
                  <a:srgbClr val="FFFF00"/>
                </a:solidFill>
              </a:rPr>
              <a:t>Vieille ville : Cathédrale de Bilbao </a:t>
            </a:r>
          </a:p>
        </p:txBody>
      </p:sp>
    </p:spTree>
    <p:extLst>
      <p:ext uri="{BB962C8B-B14F-4D97-AF65-F5344CB8AC3E}">
        <p14:creationId xmlns:p14="http://schemas.microsoft.com/office/powerpoint/2010/main" val="3927470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FC5FE51-B0D9-CFD1-F6A0-27AD314F72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3500" y="704850"/>
            <a:ext cx="9591676" cy="5505450"/>
          </a:xfrm>
          <a:prstGeom prst="rect">
            <a:avLst/>
          </a:prstGeom>
        </p:spPr>
      </p:pic>
      <p:sp>
        <p:nvSpPr>
          <p:cNvPr id="4" name="ZoneTexte 3">
            <a:extLst>
              <a:ext uri="{FF2B5EF4-FFF2-40B4-BE49-F238E27FC236}">
                <a16:creationId xmlns:a16="http://schemas.microsoft.com/office/drawing/2014/main" id="{A562A5BB-0AEE-D3A3-4012-841183A62F84}"/>
              </a:ext>
            </a:extLst>
          </p:cNvPr>
          <p:cNvSpPr txBox="1"/>
          <p:nvPr/>
        </p:nvSpPr>
        <p:spPr>
          <a:xfrm>
            <a:off x="3829050" y="6153150"/>
            <a:ext cx="5457825" cy="400110"/>
          </a:xfrm>
          <a:prstGeom prst="rect">
            <a:avLst/>
          </a:prstGeom>
          <a:noFill/>
        </p:spPr>
        <p:txBody>
          <a:bodyPr wrap="square" rtlCol="0">
            <a:spAutoFit/>
          </a:bodyPr>
          <a:lstStyle/>
          <a:p>
            <a:r>
              <a:rPr lang="fr-FR" sz="2000" b="1" dirty="0">
                <a:solidFill>
                  <a:srgbClr val="FFFF00"/>
                </a:solidFill>
              </a:rPr>
              <a:t>Musée de Reproductions Artistiques</a:t>
            </a:r>
          </a:p>
        </p:txBody>
      </p:sp>
    </p:spTree>
    <p:extLst>
      <p:ext uri="{BB962C8B-B14F-4D97-AF65-F5344CB8AC3E}">
        <p14:creationId xmlns:p14="http://schemas.microsoft.com/office/powerpoint/2010/main" val="38255855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185FC1F-48F7-2E3C-1A52-CCAA64B56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3500" y="676275"/>
            <a:ext cx="9467850" cy="5534026"/>
          </a:xfrm>
          <a:prstGeom prst="rect">
            <a:avLst/>
          </a:prstGeom>
        </p:spPr>
      </p:pic>
      <p:sp>
        <p:nvSpPr>
          <p:cNvPr id="4" name="ZoneTexte 3">
            <a:extLst>
              <a:ext uri="{FF2B5EF4-FFF2-40B4-BE49-F238E27FC236}">
                <a16:creationId xmlns:a16="http://schemas.microsoft.com/office/drawing/2014/main" id="{39D90366-A7A8-D13A-97F4-DB612F762C54}"/>
              </a:ext>
            </a:extLst>
          </p:cNvPr>
          <p:cNvSpPr txBox="1"/>
          <p:nvPr/>
        </p:nvSpPr>
        <p:spPr>
          <a:xfrm>
            <a:off x="3057525" y="6181725"/>
            <a:ext cx="7239000" cy="400110"/>
          </a:xfrm>
          <a:prstGeom prst="rect">
            <a:avLst/>
          </a:prstGeom>
          <a:noFill/>
        </p:spPr>
        <p:txBody>
          <a:bodyPr wrap="square" rtlCol="0">
            <a:spAutoFit/>
          </a:bodyPr>
          <a:lstStyle/>
          <a:p>
            <a:r>
              <a:rPr lang="fr-FR" sz="2000" b="1" dirty="0">
                <a:solidFill>
                  <a:srgbClr val="FFFF00"/>
                </a:solidFill>
              </a:rPr>
              <a:t>Bar à </a:t>
            </a:r>
            <a:r>
              <a:rPr lang="fr-FR" sz="2000" b="1" dirty="0" err="1">
                <a:solidFill>
                  <a:srgbClr val="FFFF00"/>
                </a:solidFill>
              </a:rPr>
              <a:t>Pintxox</a:t>
            </a:r>
            <a:r>
              <a:rPr lang="fr-FR" sz="2000" b="1" dirty="0">
                <a:solidFill>
                  <a:srgbClr val="FFFF00"/>
                </a:solidFill>
              </a:rPr>
              <a:t> au milieu du marché de la Ribera à Bilbao</a:t>
            </a:r>
          </a:p>
        </p:txBody>
      </p:sp>
    </p:spTree>
    <p:extLst>
      <p:ext uri="{BB962C8B-B14F-4D97-AF65-F5344CB8AC3E}">
        <p14:creationId xmlns:p14="http://schemas.microsoft.com/office/powerpoint/2010/main" val="2311541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8777097D-BF3F-D402-4712-F56BC13AB3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207" y="695324"/>
            <a:ext cx="9601586" cy="5467351"/>
          </a:xfrm>
          <a:prstGeom prst="rect">
            <a:avLst/>
          </a:prstGeom>
        </p:spPr>
      </p:pic>
      <p:sp>
        <p:nvSpPr>
          <p:cNvPr id="4" name="ZoneTexte 3">
            <a:extLst>
              <a:ext uri="{FF2B5EF4-FFF2-40B4-BE49-F238E27FC236}">
                <a16:creationId xmlns:a16="http://schemas.microsoft.com/office/drawing/2014/main" id="{A1E8B763-99A9-F71C-C3FE-482DA1F47721}"/>
              </a:ext>
            </a:extLst>
          </p:cNvPr>
          <p:cNvSpPr txBox="1"/>
          <p:nvPr/>
        </p:nvSpPr>
        <p:spPr>
          <a:xfrm>
            <a:off x="5181600" y="6096000"/>
            <a:ext cx="6115050" cy="400110"/>
          </a:xfrm>
          <a:prstGeom prst="rect">
            <a:avLst/>
          </a:prstGeom>
          <a:noFill/>
        </p:spPr>
        <p:txBody>
          <a:bodyPr wrap="square" rtlCol="0">
            <a:spAutoFit/>
          </a:bodyPr>
          <a:lstStyle/>
          <a:p>
            <a:r>
              <a:rPr lang="fr-FR" sz="2000" b="1" dirty="0">
                <a:solidFill>
                  <a:srgbClr val="FFFF00"/>
                </a:solidFill>
              </a:rPr>
              <a:t>Théâtre </a:t>
            </a:r>
            <a:r>
              <a:rPr lang="fr-FR" sz="2000" b="1" dirty="0" err="1">
                <a:solidFill>
                  <a:srgbClr val="FFFF00"/>
                </a:solidFill>
              </a:rPr>
              <a:t>Arriaga</a:t>
            </a:r>
            <a:endParaRPr lang="fr-FR" sz="2000" b="1" dirty="0">
              <a:solidFill>
                <a:srgbClr val="FFFF00"/>
              </a:solidFill>
            </a:endParaRPr>
          </a:p>
        </p:txBody>
      </p:sp>
    </p:spTree>
    <p:extLst>
      <p:ext uri="{BB962C8B-B14F-4D97-AF65-F5344CB8AC3E}">
        <p14:creationId xmlns:p14="http://schemas.microsoft.com/office/powerpoint/2010/main" val="8348175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0D8E528-C773-71EC-23B1-AD0C607607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95425" y="676275"/>
            <a:ext cx="9134475" cy="5534026"/>
          </a:xfrm>
          <a:prstGeom prst="rect">
            <a:avLst/>
          </a:prstGeom>
        </p:spPr>
      </p:pic>
      <p:sp>
        <p:nvSpPr>
          <p:cNvPr id="4" name="ZoneTexte 3">
            <a:extLst>
              <a:ext uri="{FF2B5EF4-FFF2-40B4-BE49-F238E27FC236}">
                <a16:creationId xmlns:a16="http://schemas.microsoft.com/office/drawing/2014/main" id="{8AEFD3FA-55E6-6F52-ECA4-7928AB104953}"/>
              </a:ext>
            </a:extLst>
          </p:cNvPr>
          <p:cNvSpPr txBox="1"/>
          <p:nvPr/>
        </p:nvSpPr>
        <p:spPr>
          <a:xfrm>
            <a:off x="5038725" y="6181725"/>
            <a:ext cx="6400800" cy="400110"/>
          </a:xfrm>
          <a:prstGeom prst="rect">
            <a:avLst/>
          </a:prstGeom>
          <a:noFill/>
        </p:spPr>
        <p:txBody>
          <a:bodyPr wrap="square" rtlCol="0">
            <a:spAutoFit/>
          </a:bodyPr>
          <a:lstStyle/>
          <a:p>
            <a:r>
              <a:rPr lang="fr-FR" sz="2000" b="1" dirty="0">
                <a:solidFill>
                  <a:srgbClr val="FFFF00"/>
                </a:solidFill>
              </a:rPr>
              <a:t>Place Nueva</a:t>
            </a:r>
          </a:p>
        </p:txBody>
      </p:sp>
    </p:spTree>
    <p:extLst>
      <p:ext uri="{BB962C8B-B14F-4D97-AF65-F5344CB8AC3E}">
        <p14:creationId xmlns:p14="http://schemas.microsoft.com/office/powerpoint/2010/main" val="25601085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montagne, extérieur, arrière-plan&#10;&#10;Description générée automatiquement">
            <a:extLst>
              <a:ext uri="{FF2B5EF4-FFF2-40B4-BE49-F238E27FC236}">
                <a16:creationId xmlns:a16="http://schemas.microsoft.com/office/drawing/2014/main" id="{A62D8536-21E3-7E37-C31D-02E9FB3623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33500" y="628650"/>
            <a:ext cx="9429750" cy="5629275"/>
          </a:xfrm>
          <a:prstGeom prst="rect">
            <a:avLst/>
          </a:prstGeom>
        </p:spPr>
      </p:pic>
      <p:sp>
        <p:nvSpPr>
          <p:cNvPr id="4" name="ZoneTexte 3">
            <a:extLst>
              <a:ext uri="{FF2B5EF4-FFF2-40B4-BE49-F238E27FC236}">
                <a16:creationId xmlns:a16="http://schemas.microsoft.com/office/drawing/2014/main" id="{DAEB47CE-5A23-30A0-1AB9-9E599CC7F20C}"/>
              </a:ext>
            </a:extLst>
          </p:cNvPr>
          <p:cNvSpPr txBox="1"/>
          <p:nvPr/>
        </p:nvSpPr>
        <p:spPr>
          <a:xfrm>
            <a:off x="5610225" y="6229350"/>
            <a:ext cx="5934075" cy="400110"/>
          </a:xfrm>
          <a:prstGeom prst="rect">
            <a:avLst/>
          </a:prstGeom>
          <a:noFill/>
        </p:spPr>
        <p:txBody>
          <a:bodyPr wrap="square" rtlCol="0">
            <a:spAutoFit/>
          </a:bodyPr>
          <a:lstStyle/>
          <a:p>
            <a:r>
              <a:rPr lang="fr-FR" dirty="0">
                <a:solidFill>
                  <a:srgbClr val="FFFF00"/>
                </a:solidFill>
              </a:rPr>
              <a:t> </a:t>
            </a:r>
            <a:r>
              <a:rPr lang="fr-FR" sz="2000" b="1" dirty="0" err="1">
                <a:solidFill>
                  <a:srgbClr val="FFFF00"/>
                </a:solidFill>
              </a:rPr>
              <a:t>Getxo</a:t>
            </a:r>
            <a:endParaRPr lang="fr-FR" sz="2000" b="1" dirty="0">
              <a:solidFill>
                <a:srgbClr val="FFFF00"/>
              </a:solidFill>
            </a:endParaRPr>
          </a:p>
        </p:txBody>
      </p:sp>
    </p:spTree>
    <p:extLst>
      <p:ext uri="{BB962C8B-B14F-4D97-AF65-F5344CB8AC3E}">
        <p14:creationId xmlns:p14="http://schemas.microsoft.com/office/powerpoint/2010/main" val="14701245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nature&#10;&#10;Description générée automatiquement">
            <a:extLst>
              <a:ext uri="{FF2B5EF4-FFF2-40B4-BE49-F238E27FC236}">
                <a16:creationId xmlns:a16="http://schemas.microsoft.com/office/drawing/2014/main" id="{73CC092D-A1D3-52AC-8747-297E90372D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7325" y="762000"/>
            <a:ext cx="9286875" cy="5343525"/>
          </a:xfrm>
          <a:prstGeom prst="rect">
            <a:avLst/>
          </a:prstGeom>
        </p:spPr>
      </p:pic>
      <p:sp>
        <p:nvSpPr>
          <p:cNvPr id="4" name="ZoneTexte 3">
            <a:extLst>
              <a:ext uri="{FF2B5EF4-FFF2-40B4-BE49-F238E27FC236}">
                <a16:creationId xmlns:a16="http://schemas.microsoft.com/office/drawing/2014/main" id="{CF364C3E-7603-6DF3-66E8-37FC99C086A8}"/>
              </a:ext>
            </a:extLst>
          </p:cNvPr>
          <p:cNvSpPr txBox="1"/>
          <p:nvPr/>
        </p:nvSpPr>
        <p:spPr>
          <a:xfrm>
            <a:off x="5105400" y="6086535"/>
            <a:ext cx="5467350" cy="400110"/>
          </a:xfrm>
          <a:prstGeom prst="rect">
            <a:avLst/>
          </a:prstGeom>
          <a:noFill/>
        </p:spPr>
        <p:txBody>
          <a:bodyPr wrap="square" rtlCol="0">
            <a:spAutoFit/>
          </a:bodyPr>
          <a:lstStyle/>
          <a:p>
            <a:r>
              <a:rPr lang="fr-FR" dirty="0">
                <a:solidFill>
                  <a:srgbClr val="FFFF00"/>
                </a:solidFill>
              </a:rPr>
              <a:t> </a:t>
            </a:r>
            <a:r>
              <a:rPr lang="fr-FR" sz="2000" b="1" dirty="0">
                <a:solidFill>
                  <a:srgbClr val="FFFF00"/>
                </a:solidFill>
              </a:rPr>
              <a:t>plage de </a:t>
            </a:r>
            <a:r>
              <a:rPr lang="fr-FR" sz="2000" b="1" dirty="0" err="1">
                <a:solidFill>
                  <a:srgbClr val="FFFF00"/>
                </a:solidFill>
              </a:rPr>
              <a:t>Ereaga</a:t>
            </a:r>
            <a:endParaRPr lang="fr-FR" sz="2000" b="1" dirty="0">
              <a:solidFill>
                <a:srgbClr val="FFFF00"/>
              </a:solidFill>
            </a:endParaRPr>
          </a:p>
        </p:txBody>
      </p:sp>
    </p:spTree>
    <p:extLst>
      <p:ext uri="{BB962C8B-B14F-4D97-AF65-F5344CB8AC3E}">
        <p14:creationId xmlns:p14="http://schemas.microsoft.com/office/powerpoint/2010/main" val="2266398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 eau, maison&#10;&#10;Description générée automatiquement">
            <a:extLst>
              <a:ext uri="{FF2B5EF4-FFF2-40B4-BE49-F238E27FC236}">
                <a16:creationId xmlns:a16="http://schemas.microsoft.com/office/drawing/2014/main" id="{638DBFF4-FA8D-4874-5BA2-4BD22FBB48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8250" y="908426"/>
            <a:ext cx="9753600" cy="5041147"/>
          </a:xfrm>
          <a:prstGeom prst="rect">
            <a:avLst/>
          </a:prstGeom>
        </p:spPr>
      </p:pic>
      <p:sp>
        <p:nvSpPr>
          <p:cNvPr id="4" name="ZoneTexte 3">
            <a:extLst>
              <a:ext uri="{FF2B5EF4-FFF2-40B4-BE49-F238E27FC236}">
                <a16:creationId xmlns:a16="http://schemas.microsoft.com/office/drawing/2014/main" id="{A4518AB6-1A8B-C110-7195-E5897A495709}"/>
              </a:ext>
            </a:extLst>
          </p:cNvPr>
          <p:cNvSpPr txBox="1"/>
          <p:nvPr/>
        </p:nvSpPr>
        <p:spPr>
          <a:xfrm>
            <a:off x="4467225" y="5949573"/>
            <a:ext cx="5048250" cy="400110"/>
          </a:xfrm>
          <a:prstGeom prst="rect">
            <a:avLst/>
          </a:prstGeom>
          <a:noFill/>
        </p:spPr>
        <p:txBody>
          <a:bodyPr wrap="square" rtlCol="0">
            <a:spAutoFit/>
          </a:bodyPr>
          <a:lstStyle/>
          <a:p>
            <a:r>
              <a:rPr lang="fr-FR" sz="2000" b="1" dirty="0">
                <a:solidFill>
                  <a:srgbClr val="FFFF00"/>
                </a:solidFill>
              </a:rPr>
              <a:t>Promenade de las Grandes Villas</a:t>
            </a:r>
          </a:p>
        </p:txBody>
      </p:sp>
    </p:spTree>
    <p:extLst>
      <p:ext uri="{BB962C8B-B14F-4D97-AF65-F5344CB8AC3E}">
        <p14:creationId xmlns:p14="http://schemas.microsoft.com/office/powerpoint/2010/main" val="3443298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ciel, arbre, extérieur&#10;&#10;Description générée automatiquement">
            <a:extLst>
              <a:ext uri="{FF2B5EF4-FFF2-40B4-BE49-F238E27FC236}">
                <a16:creationId xmlns:a16="http://schemas.microsoft.com/office/drawing/2014/main" id="{0058DF26-369A-EB3F-C8C8-671B9B18AC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09700" y="685800"/>
            <a:ext cx="9344026" cy="5514975"/>
          </a:xfrm>
          <a:prstGeom prst="rect">
            <a:avLst/>
          </a:prstGeom>
        </p:spPr>
      </p:pic>
      <p:sp>
        <p:nvSpPr>
          <p:cNvPr id="4" name="ZoneTexte 3">
            <a:extLst>
              <a:ext uri="{FF2B5EF4-FFF2-40B4-BE49-F238E27FC236}">
                <a16:creationId xmlns:a16="http://schemas.microsoft.com/office/drawing/2014/main" id="{6D1F69C9-61F1-0CF4-E95E-47ED7D78A326}"/>
              </a:ext>
            </a:extLst>
          </p:cNvPr>
          <p:cNvSpPr txBox="1"/>
          <p:nvPr/>
        </p:nvSpPr>
        <p:spPr>
          <a:xfrm>
            <a:off x="4486275" y="6200775"/>
            <a:ext cx="6048375" cy="400110"/>
          </a:xfrm>
          <a:prstGeom prst="rect">
            <a:avLst/>
          </a:prstGeom>
          <a:noFill/>
        </p:spPr>
        <p:txBody>
          <a:bodyPr wrap="square" rtlCol="0">
            <a:spAutoFit/>
          </a:bodyPr>
          <a:lstStyle/>
          <a:p>
            <a:r>
              <a:rPr lang="fr-FR" sz="2000" b="1" dirty="0">
                <a:solidFill>
                  <a:srgbClr val="FFFF00"/>
                </a:solidFill>
              </a:rPr>
              <a:t>le palais </a:t>
            </a:r>
            <a:r>
              <a:rPr lang="fr-FR" sz="2000" b="1" dirty="0" err="1">
                <a:solidFill>
                  <a:srgbClr val="FFFF00"/>
                </a:solidFill>
              </a:rPr>
              <a:t>Lezama</a:t>
            </a:r>
            <a:r>
              <a:rPr lang="fr-FR" sz="2000" b="1" dirty="0">
                <a:solidFill>
                  <a:srgbClr val="FFFF00"/>
                </a:solidFill>
              </a:rPr>
              <a:t>- </a:t>
            </a:r>
            <a:r>
              <a:rPr lang="fr-FR" sz="2000" b="1" dirty="0" err="1">
                <a:solidFill>
                  <a:srgbClr val="FFFF00"/>
                </a:solidFill>
              </a:rPr>
              <a:t>Leguizamó</a:t>
            </a:r>
            <a:endParaRPr lang="fr-FR" sz="2000" b="1" dirty="0">
              <a:solidFill>
                <a:srgbClr val="FFFF00"/>
              </a:solidFill>
            </a:endParaRPr>
          </a:p>
        </p:txBody>
      </p:sp>
    </p:spTree>
    <p:extLst>
      <p:ext uri="{BB962C8B-B14F-4D97-AF65-F5344CB8AC3E}">
        <p14:creationId xmlns:p14="http://schemas.microsoft.com/office/powerpoint/2010/main" val="2595791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xtérieur&#10;&#10;Description générée automatiquement">
            <a:extLst>
              <a:ext uri="{FF2B5EF4-FFF2-40B4-BE49-F238E27FC236}">
                <a16:creationId xmlns:a16="http://schemas.microsoft.com/office/drawing/2014/main" id="{A4A1FA0B-C693-B825-4A6E-85CCEC356A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95400" y="619124"/>
            <a:ext cx="9610726" cy="5657851"/>
          </a:xfrm>
          <a:prstGeom prst="rect">
            <a:avLst/>
          </a:prstGeom>
        </p:spPr>
      </p:pic>
      <p:sp>
        <p:nvSpPr>
          <p:cNvPr id="4" name="ZoneTexte 3">
            <a:extLst>
              <a:ext uri="{FF2B5EF4-FFF2-40B4-BE49-F238E27FC236}">
                <a16:creationId xmlns:a16="http://schemas.microsoft.com/office/drawing/2014/main" id="{C95230EC-ECC0-247B-EA5D-092B16AFBE70}"/>
              </a:ext>
            </a:extLst>
          </p:cNvPr>
          <p:cNvSpPr txBox="1"/>
          <p:nvPr/>
        </p:nvSpPr>
        <p:spPr>
          <a:xfrm>
            <a:off x="5391150" y="6238876"/>
            <a:ext cx="3971925" cy="400110"/>
          </a:xfrm>
          <a:prstGeom prst="rect">
            <a:avLst/>
          </a:prstGeom>
          <a:noFill/>
        </p:spPr>
        <p:txBody>
          <a:bodyPr wrap="square" rtlCol="0">
            <a:spAutoFit/>
          </a:bodyPr>
          <a:lstStyle/>
          <a:p>
            <a:r>
              <a:rPr lang="fr-FR" sz="2000" b="1">
                <a:solidFill>
                  <a:srgbClr val="FFFF00"/>
                </a:solidFill>
              </a:rPr>
              <a:t>la Place del Solar.</a:t>
            </a:r>
            <a:endParaRPr lang="fr-FR" sz="2000" b="1" dirty="0">
              <a:solidFill>
                <a:srgbClr val="FFFF00"/>
              </a:solidFill>
            </a:endParaRPr>
          </a:p>
        </p:txBody>
      </p:sp>
    </p:spTree>
    <p:extLst>
      <p:ext uri="{BB962C8B-B14F-4D97-AF65-F5344CB8AC3E}">
        <p14:creationId xmlns:p14="http://schemas.microsoft.com/office/powerpoint/2010/main" val="42106705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pierre, vieux&#10;&#10;Description générée automatiquement">
            <a:extLst>
              <a:ext uri="{FF2B5EF4-FFF2-40B4-BE49-F238E27FC236}">
                <a16:creationId xmlns:a16="http://schemas.microsoft.com/office/drawing/2014/main" id="{7FE05977-DFFD-6E93-AD8F-C5023052CC3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61536" y="679622"/>
            <a:ext cx="9737124" cy="5548183"/>
          </a:xfrm>
          <a:prstGeom prst="rect">
            <a:avLst/>
          </a:prstGeom>
        </p:spPr>
      </p:pic>
      <p:sp>
        <p:nvSpPr>
          <p:cNvPr id="4" name="ZoneTexte 3">
            <a:extLst>
              <a:ext uri="{FF2B5EF4-FFF2-40B4-BE49-F238E27FC236}">
                <a16:creationId xmlns:a16="http://schemas.microsoft.com/office/drawing/2014/main" id="{0C681AE7-1001-2504-B07C-686C4F0947E1}"/>
              </a:ext>
            </a:extLst>
          </p:cNvPr>
          <p:cNvSpPr txBox="1"/>
          <p:nvPr/>
        </p:nvSpPr>
        <p:spPr>
          <a:xfrm>
            <a:off x="4836126" y="6179408"/>
            <a:ext cx="4559643" cy="400110"/>
          </a:xfrm>
          <a:prstGeom prst="rect">
            <a:avLst/>
          </a:prstGeom>
          <a:noFill/>
        </p:spPr>
        <p:txBody>
          <a:bodyPr wrap="square" rtlCol="0">
            <a:spAutoFit/>
          </a:bodyPr>
          <a:lstStyle/>
          <a:p>
            <a:r>
              <a:rPr lang="fr-FR" sz="2000" b="1" dirty="0">
                <a:solidFill>
                  <a:srgbClr val="FFFF00"/>
                </a:solidFill>
              </a:rPr>
              <a:t>Basilique Santa Maria</a:t>
            </a:r>
          </a:p>
        </p:txBody>
      </p:sp>
    </p:spTree>
    <p:extLst>
      <p:ext uri="{BB962C8B-B14F-4D97-AF65-F5344CB8AC3E}">
        <p14:creationId xmlns:p14="http://schemas.microsoft.com/office/powerpoint/2010/main" val="1243475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E1C6B074-263B-2E19-BD08-BD43AA6ADC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950" y="771524"/>
            <a:ext cx="9153526" cy="5334001"/>
          </a:xfrm>
          <a:prstGeom prst="rect">
            <a:avLst/>
          </a:prstGeom>
        </p:spPr>
      </p:pic>
      <p:sp>
        <p:nvSpPr>
          <p:cNvPr id="4" name="ZoneTexte 3">
            <a:extLst>
              <a:ext uri="{FF2B5EF4-FFF2-40B4-BE49-F238E27FC236}">
                <a16:creationId xmlns:a16="http://schemas.microsoft.com/office/drawing/2014/main" id="{5A47DBD2-5F4B-5916-83ED-42B71D60853A}"/>
              </a:ext>
            </a:extLst>
          </p:cNvPr>
          <p:cNvSpPr txBox="1"/>
          <p:nvPr/>
        </p:nvSpPr>
        <p:spPr>
          <a:xfrm>
            <a:off x="3428999" y="6105525"/>
            <a:ext cx="6296025" cy="400110"/>
          </a:xfrm>
          <a:prstGeom prst="rect">
            <a:avLst/>
          </a:prstGeom>
          <a:noFill/>
        </p:spPr>
        <p:txBody>
          <a:bodyPr wrap="square" rtlCol="0">
            <a:spAutoFit/>
          </a:bodyPr>
          <a:lstStyle/>
          <a:p>
            <a:r>
              <a:rPr lang="fr-FR" sz="2000" b="1" dirty="0" err="1">
                <a:solidFill>
                  <a:srgbClr val="FFFF00"/>
                </a:solidFill>
              </a:rPr>
              <a:t>Mundaka</a:t>
            </a:r>
            <a:r>
              <a:rPr lang="fr-FR" sz="2000" b="1" dirty="0">
                <a:solidFill>
                  <a:srgbClr val="FFFF00"/>
                </a:solidFill>
              </a:rPr>
              <a:t> : une autre ville côtière du Pays basque</a:t>
            </a:r>
          </a:p>
        </p:txBody>
      </p:sp>
    </p:spTree>
    <p:extLst>
      <p:ext uri="{BB962C8B-B14F-4D97-AF65-F5344CB8AC3E}">
        <p14:creationId xmlns:p14="http://schemas.microsoft.com/office/powerpoint/2010/main" val="29805323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EC739FE-D6F5-9041-C2EB-91F4991EDB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6826" y="733425"/>
            <a:ext cx="9544050" cy="5343525"/>
          </a:xfrm>
          <a:prstGeom prst="rect">
            <a:avLst/>
          </a:prstGeom>
        </p:spPr>
      </p:pic>
      <p:sp>
        <p:nvSpPr>
          <p:cNvPr id="4" name="ZoneTexte 3">
            <a:extLst>
              <a:ext uri="{FF2B5EF4-FFF2-40B4-BE49-F238E27FC236}">
                <a16:creationId xmlns:a16="http://schemas.microsoft.com/office/drawing/2014/main" id="{E7664C8E-A236-DA2B-C789-8C88EFF2C753}"/>
              </a:ext>
            </a:extLst>
          </p:cNvPr>
          <p:cNvSpPr txBox="1"/>
          <p:nvPr/>
        </p:nvSpPr>
        <p:spPr>
          <a:xfrm>
            <a:off x="1381124" y="6076950"/>
            <a:ext cx="9753601" cy="400110"/>
          </a:xfrm>
          <a:prstGeom prst="rect">
            <a:avLst/>
          </a:prstGeom>
          <a:noFill/>
        </p:spPr>
        <p:txBody>
          <a:bodyPr wrap="square" rtlCol="0">
            <a:spAutoFit/>
          </a:bodyPr>
          <a:lstStyle/>
          <a:p>
            <a:r>
              <a:rPr lang="fr-FR" sz="2000" b="1" dirty="0" err="1">
                <a:solidFill>
                  <a:srgbClr val="FFFF00"/>
                </a:solidFill>
              </a:rPr>
              <a:t>Basondo</a:t>
            </a:r>
            <a:r>
              <a:rPr lang="fr-FR" sz="2000" b="1" dirty="0">
                <a:solidFill>
                  <a:srgbClr val="FFFF00"/>
                </a:solidFill>
              </a:rPr>
              <a:t>, et le parc animalier </a:t>
            </a:r>
            <a:r>
              <a:rPr lang="fr-FR" sz="2000" b="1" dirty="0" err="1">
                <a:solidFill>
                  <a:srgbClr val="FFFF00"/>
                </a:solidFill>
              </a:rPr>
              <a:t>Karpín</a:t>
            </a:r>
            <a:r>
              <a:rPr lang="fr-FR" sz="2000" b="1" dirty="0">
                <a:solidFill>
                  <a:srgbClr val="FFFF00"/>
                </a:solidFill>
              </a:rPr>
              <a:t> </a:t>
            </a:r>
            <a:r>
              <a:rPr lang="fr-FR" sz="2000" b="1" dirty="0" err="1">
                <a:solidFill>
                  <a:srgbClr val="FFFF00"/>
                </a:solidFill>
              </a:rPr>
              <a:t>Fauna</a:t>
            </a:r>
            <a:r>
              <a:rPr lang="fr-FR" sz="2000" b="1" dirty="0">
                <a:solidFill>
                  <a:srgbClr val="FFFF00"/>
                </a:solidFill>
              </a:rPr>
              <a:t> qui a pour but de préserver la faune et la flore</a:t>
            </a:r>
          </a:p>
        </p:txBody>
      </p:sp>
    </p:spTree>
    <p:extLst>
      <p:ext uri="{BB962C8B-B14F-4D97-AF65-F5344CB8AC3E}">
        <p14:creationId xmlns:p14="http://schemas.microsoft.com/office/powerpoint/2010/main" val="24388415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DEE8FC90-5F72-CE9E-5480-5C6D302C45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3087" y="466725"/>
            <a:ext cx="8505826" cy="5324476"/>
          </a:xfrm>
          <a:prstGeom prst="rect">
            <a:avLst/>
          </a:prstGeom>
        </p:spPr>
      </p:pic>
      <p:sp>
        <p:nvSpPr>
          <p:cNvPr id="4" name="ZoneTexte 3">
            <a:extLst>
              <a:ext uri="{FF2B5EF4-FFF2-40B4-BE49-F238E27FC236}">
                <a16:creationId xmlns:a16="http://schemas.microsoft.com/office/drawing/2014/main" id="{027B107E-9A76-4407-EA2A-FDFE4A6C72E3}"/>
              </a:ext>
            </a:extLst>
          </p:cNvPr>
          <p:cNvSpPr txBox="1"/>
          <p:nvPr/>
        </p:nvSpPr>
        <p:spPr>
          <a:xfrm>
            <a:off x="1757362" y="5791201"/>
            <a:ext cx="8591551" cy="707886"/>
          </a:xfrm>
          <a:prstGeom prst="rect">
            <a:avLst/>
          </a:prstGeom>
          <a:noFill/>
        </p:spPr>
        <p:txBody>
          <a:bodyPr wrap="square" rtlCol="0">
            <a:spAutoFit/>
          </a:bodyPr>
          <a:lstStyle/>
          <a:p>
            <a:r>
              <a:rPr lang="fr-FR" sz="2000" b="1" dirty="0">
                <a:solidFill>
                  <a:srgbClr val="FFFF00"/>
                </a:solidFill>
              </a:rPr>
              <a:t>Au marché de la Ribera vous trouverez une variété de stands vendant des aliments frais, en plus des stands de nourriture proposant du pintxo et du vin</a:t>
            </a:r>
            <a:r>
              <a:rPr lang="fr-FR" dirty="0">
                <a:solidFill>
                  <a:srgbClr val="FFFF00"/>
                </a:solidFill>
              </a:rPr>
              <a:t>.</a:t>
            </a:r>
          </a:p>
        </p:txBody>
      </p:sp>
    </p:spTree>
    <p:extLst>
      <p:ext uri="{BB962C8B-B14F-4D97-AF65-F5344CB8AC3E}">
        <p14:creationId xmlns:p14="http://schemas.microsoft.com/office/powerpoint/2010/main" val="3340425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300F8BDD-1F4E-CC96-5877-76078B9A3E1E}"/>
              </a:ext>
            </a:extLst>
          </p:cNvPr>
          <p:cNvSpPr txBox="1"/>
          <p:nvPr/>
        </p:nvSpPr>
        <p:spPr>
          <a:xfrm>
            <a:off x="2038350" y="2228850"/>
            <a:ext cx="9420225" cy="523220"/>
          </a:xfrm>
          <a:prstGeom prst="rect">
            <a:avLst/>
          </a:prstGeom>
          <a:noFill/>
        </p:spPr>
        <p:txBody>
          <a:bodyPr wrap="square" rtlCol="0">
            <a:spAutoFit/>
          </a:bodyPr>
          <a:lstStyle/>
          <a:p>
            <a:r>
              <a:rPr lang="fr-FR" sz="2800" b="1" dirty="0">
                <a:solidFill>
                  <a:srgbClr val="FFFF00"/>
                </a:solidFill>
              </a:rPr>
              <a:t>Lorient Vous  A Proposer La Ville De Bilbao (Espagne )</a:t>
            </a:r>
          </a:p>
        </p:txBody>
      </p:sp>
      <p:sp>
        <p:nvSpPr>
          <p:cNvPr id="3" name="ZoneTexte 2">
            <a:extLst>
              <a:ext uri="{FF2B5EF4-FFF2-40B4-BE49-F238E27FC236}">
                <a16:creationId xmlns:a16="http://schemas.microsoft.com/office/drawing/2014/main" id="{8ADF589B-C4F0-D040-5429-01B8C23D1777}"/>
              </a:ext>
            </a:extLst>
          </p:cNvPr>
          <p:cNvSpPr txBox="1"/>
          <p:nvPr/>
        </p:nvSpPr>
        <p:spPr>
          <a:xfrm>
            <a:off x="3699013" y="2872770"/>
            <a:ext cx="8772525"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4" name="ZoneTexte 3">
            <a:extLst>
              <a:ext uri="{FF2B5EF4-FFF2-40B4-BE49-F238E27FC236}">
                <a16:creationId xmlns:a16="http://schemas.microsoft.com/office/drawing/2014/main" id="{5DC96996-D0F6-7DBD-8911-3E85E6D6E427}"/>
              </a:ext>
            </a:extLst>
          </p:cNvPr>
          <p:cNvSpPr txBox="1"/>
          <p:nvPr/>
        </p:nvSpPr>
        <p:spPr>
          <a:xfrm>
            <a:off x="5215266" y="3516690"/>
            <a:ext cx="4385187" cy="523220"/>
          </a:xfrm>
          <a:prstGeom prst="rect">
            <a:avLst/>
          </a:prstGeom>
          <a:noFill/>
        </p:spPr>
        <p:txBody>
          <a:bodyPr wrap="square" rtlCol="0">
            <a:spAutoFit/>
          </a:bodyPr>
          <a:lstStyle/>
          <a:p>
            <a:r>
              <a:rPr lang="fr-FR" sz="2800" b="1" dirty="0">
                <a:solidFill>
                  <a:srgbClr val="FFFF00"/>
                </a:solidFill>
              </a:rPr>
              <a:t>Lorient</a:t>
            </a:r>
          </a:p>
        </p:txBody>
      </p:sp>
    </p:spTree>
    <p:extLst>
      <p:ext uri="{BB962C8B-B14F-4D97-AF65-F5344CB8AC3E}">
        <p14:creationId xmlns:p14="http://schemas.microsoft.com/office/powerpoint/2010/main" val="4251289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6000">
        <p15:prstTrans prst="fracture"/>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TotalTime>
  <Words>305</Words>
  <Application>Microsoft Office PowerPoint</Application>
  <PresentationFormat>Grand écran</PresentationFormat>
  <Paragraphs>35</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2022-12-07T09:48:25Z</dcterms:created>
  <dcterms:modified xsi:type="dcterms:W3CDTF">2022-12-08T08:37:12Z</dcterms:modified>
</cp:coreProperties>
</file>