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+6aE/gQnb9AZZvT6U48rA==" hashData="wzHavmjarV/OQUrmocECseLlBWhVIcEQEfdgZCozJyQsLPNl/WV96kuj69I5GsOax5qXPGtfe2qcXhwA1TLk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3366FF"/>
    <a:srgbClr val="CCFF99"/>
    <a:srgbClr val="FF3300"/>
    <a:srgbClr val="00FF00"/>
    <a:srgbClr val="99CCFF"/>
    <a:srgbClr val="FF9933"/>
    <a:srgbClr val="D60093"/>
    <a:srgbClr val="FCD54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940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6040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4493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0030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386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9244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001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708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1166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8055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123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DE5B8-4FA7-41DE-94B4-5DA9EF9F1DDB}" type="datetimeFigureOut">
              <a:rPr lang="fr-CA" smtClean="0"/>
              <a:t>2015-12-12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C4571-0F21-4ABF-AE01-575A3DF8F8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944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tatic3.funidelia.es/10664-thickbox/disfraz-de-papa-noel-azul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0343" y="2543175"/>
            <a:ext cx="4314825" cy="43148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28" y="269636"/>
            <a:ext cx="4188315" cy="2584928"/>
          </a:xfrm>
          <a:prstGeom prst="rect">
            <a:avLst/>
          </a:prstGeom>
        </p:spPr>
      </p:pic>
      <p:pic>
        <p:nvPicPr>
          <p:cNvPr id="2054" name="Picture 6" descr="http://www.francedeguisement.com/images/articles/1398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4905" y="2628899"/>
            <a:ext cx="3190875" cy="42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12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fade/>
        <p:sndAc>
          <p:stSnd>
            <p:snd r:embed="rId2" name="Le Père Nowell c't'un Québecois!.wav"/>
          </p:stSnd>
        </p:sndAc>
      </p:transition>
    </mc:Choice>
    <mc:Fallback xmlns="">
      <p:transition spd="slow" advTm="8000">
        <p:fade/>
        <p:sndAc>
          <p:stSnd>
            <p:snd r:embed="rId7" name="Le Père Nowell c't'un Québecois!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26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00B0F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B0F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B0F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00B0F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12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00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00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41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00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00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2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00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00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22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00FF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FF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00FF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95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CD546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CD546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CD546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CD546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CD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11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D60093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D6009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D60093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D60093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4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9933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9933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9933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90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00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00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00FF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00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27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99CC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99CC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99CCFF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99CC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65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33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33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33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33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63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CCFF99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CCFF99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CCFF99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CCFF99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38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FF00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FF00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FF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4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chemeClr val="accent2">
                  <a:lumMod val="60000"/>
                  <a:lumOff val="40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chemeClr val="accent2">
                  <a:lumMod val="60000"/>
                  <a:lumOff val="40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71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3366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3366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3366FF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3366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7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Hic! Pardon</a:t>
            </a:r>
            <a:endParaRPr lang="fr-CA" sz="1200" dirty="0">
              <a:solidFill>
                <a:srgbClr val="FF00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rgbClr val="FF00FF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rgbClr val="FF00FF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rgbClr val="FF00FF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7" name="Picture 2" descr="http://papillondavril.p.a.pic.centerblog.net/d52a3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575" y="3232338"/>
            <a:ext cx="2619375" cy="261937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img-fotki.yandex.ru/get/6305/50001454.17/0_c0085_4b693c41_X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9887" y="5207897"/>
            <a:ext cx="2857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94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00775" y="0"/>
            <a:ext cx="2943225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 chapeau pour Mario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Des mitaines pour Adrienne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Ouais ben bon ben, là  c'est vrai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Qu'ma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run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 est complètement terminée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J'espère que tout l'monde est content là  han?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Gang de p'tits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achalants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Pis l'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arb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' de Noël est ben garni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... mis l'feu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moé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 ça m'dérange pas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M'a passer par la porte d'en arrière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Père Noël, Père Noël emporte des bébelles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Pis swing les toutes dans 'a rue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J'en ai eu et pis j'en veux pus...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Ouais ben Joyeux Noël tout l'monde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Hic! Pardon</a:t>
            </a:r>
          </a:p>
          <a:p>
            <a:r>
              <a:rPr lang="en-CA" sz="1200" dirty="0" err="1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Pierr-ixe</a:t>
            </a:r>
            <a:endParaRPr lang="fr-CA" sz="12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30003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Père Noël, Père Noël apporte des bébelles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J'en ai eu et pis j'en veux pus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Et pis swing les toutes dans 'a rue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 train pour Alain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 foulard pour Édouard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Une poupée pour Mireille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Des patins pour l'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 Corbeil,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envoye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Ouais bon ben j'pense qui ont tout' eu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Tout' c'qui m'avaient d'mandé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Ah oui, ah oui, ah oui faut pas qu'j'oublie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'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tit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 dernier, tiens mon p'tit Willy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V'là  ton bas rempli d'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candy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, ok?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papa, le Pipi,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Popo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, le </a:t>
            </a:r>
            <a:r>
              <a:rPr lang="fr-CA" sz="1200" i="0" dirty="0" err="1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Pupu</a:t>
            </a: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Pépère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Avec ses bas d'laine pis son gros parka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Le père noël c't'un Québécois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Son sac de bébelle remplie de joie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Une couchette pour Annette </a:t>
            </a:r>
            <a: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/>
            </a:r>
            <a:br>
              <a:rPr lang="fr-CA" sz="12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</a:br>
            <a:r>
              <a:rPr lang="fr-CA" sz="1200" i="0" dirty="0" smtClean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Des skis pour Henri </a:t>
            </a:r>
            <a:endParaRPr lang="fr-CA" sz="12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381250" y="273308"/>
            <a:ext cx="3819525" cy="2542847"/>
          </a:xfrm>
          <a:prstGeom prst="round2Diag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375" y="5479610"/>
            <a:ext cx="2790825" cy="128378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076" name="Picture 4" descr="http://idata.over-blog.com/3/00/75/82/compo/GI-ARBRE-DE-NOEL-anime-4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3723" y="2911703"/>
            <a:ext cx="3084127" cy="269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106" y="458842"/>
            <a:ext cx="1938696" cy="104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07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216</Words>
  <Application>Microsoft Office PowerPoint</Application>
  <PresentationFormat>Affichage à l'écran (4:3)</PresentationFormat>
  <Paragraphs>37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Bernard MT Condensed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 Ixe</dc:creator>
  <cp:lastModifiedBy>Pier Ixe</cp:lastModifiedBy>
  <cp:revision>5</cp:revision>
  <dcterms:created xsi:type="dcterms:W3CDTF">2015-12-12T14:23:13Z</dcterms:created>
  <dcterms:modified xsi:type="dcterms:W3CDTF">2015-12-12T19:44:42Z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