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298" r:id="rId12"/>
    <p:sldId id="299" r:id="rId13"/>
    <p:sldId id="302" r:id="rId14"/>
    <p:sldId id="301" r:id="rId15"/>
    <p:sldId id="300" r:id="rId16"/>
    <p:sldId id="296" r:id="rId17"/>
    <p:sldId id="295" r:id="rId18"/>
    <p:sldId id="294" r:id="rId19"/>
    <p:sldId id="297" r:id="rId20"/>
    <p:sldId id="307" r:id="rId21"/>
    <p:sldId id="306" r:id="rId22"/>
    <p:sldId id="305" r:id="rId23"/>
    <p:sldId id="304" r:id="rId24"/>
    <p:sldId id="310" r:id="rId25"/>
    <p:sldId id="309" r:id="rId26"/>
    <p:sldId id="313" r:id="rId27"/>
    <p:sldId id="308" r:id="rId28"/>
    <p:sldId id="312" r:id="rId29"/>
    <p:sldId id="303" r:id="rId30"/>
    <p:sldId id="311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B6A0B29-333A-01ED-1610-B41F290CA07A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166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0487A21-B08F-0771-7C9F-31F14A071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476672"/>
            <a:ext cx="802514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59C95B4-ECD8-38D2-4C3D-B7886A880279}"/>
              </a:ext>
            </a:extLst>
          </p:cNvPr>
          <p:cNvSpPr/>
          <p:nvPr/>
        </p:nvSpPr>
        <p:spPr>
          <a:xfrm>
            <a:off x="663148" y="548680"/>
            <a:ext cx="2840564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EDB50F8-6872-AC0A-61DE-A7CE1BADD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E20B72C4-C659-A841-CC03-C6BDE57BB94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249733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7A223C66-DFCF-3775-66FD-ABFBDCB521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389947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USIC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44F498-EBC7-D70F-B9FE-9047B67C3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17A84813-0B31-1366-1BDB-F6C369A3A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8414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FACEE5B-11FF-1FFF-AC75-FF1598F301EE}"/>
              </a:ext>
            </a:extLst>
          </p:cNvPr>
          <p:cNvSpPr/>
          <p:nvPr/>
        </p:nvSpPr>
        <p:spPr>
          <a:xfrm>
            <a:off x="8400256" y="1124744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D9F904-0B4E-D5AF-EDE8-126D1F319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7586C02-8740-90C6-7C38-359E6A8140F9}"/>
              </a:ext>
            </a:extLst>
          </p:cNvPr>
          <p:cNvSpPr/>
          <p:nvPr/>
        </p:nvSpPr>
        <p:spPr>
          <a:xfrm>
            <a:off x="5951984" y="3861048"/>
            <a:ext cx="5184576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Hummingbirds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</a:t>
            </a:r>
          </a:p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Kolibries</a:t>
            </a:r>
            <a:endParaRPr lang="cs-CZ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Kolibříci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004564-6F87-9832-C2EF-5D442E785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CF0EB4-4C5F-4E95-3BA7-0F7371A25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B858FA-FF9F-1180-CC7A-77BE928E9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065FD1-E13D-FF00-B862-571F0A018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36495E-AA19-A7DF-EA83-2D43A3972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6C56B5B-BB31-D3E8-EFF1-9DF5D432D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6F0852-0881-E892-85AE-90FB166B1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AD0F8E-FE83-4E10-BE81-78DC22945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3FE80A-B82F-2AC3-E3D6-A424103E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A0E915-6C5F-94A1-CE6C-2E78B758A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76C59B-EE1A-CDC6-E3EC-97A193BFF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49AAD7-38ED-3146-1FCC-E42E4A958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A7649A0-D30E-7B8D-95AF-BEDCC9A39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0E0189-3B91-3645-27EF-ED8C5214F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5B2E6C5-1880-9098-AB15-DA13FA4BE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3C425C-4134-3A43-4C9D-22F6F532A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2447AC-3AD9-E0E1-096F-CA1117E47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4B9BAD-9526-6FEB-F137-4AB5EFB70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056BA2-E11D-CF94-FE2C-02250AC3A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F02FD65-0013-167E-1D81-1C4559C4F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C28026-AE25-2A57-80E0-AF6D0B5D4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8B4741-031D-52E7-7FDC-E9EBCBBA1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156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03BBEF-9DC3-1045-3FF0-087C18F1A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AD074A-5D3C-820A-37F3-24FB6FB57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1617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BA2BB-5B80-7E58-F3B8-A0D05509E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CB4A34-2E6D-72CB-78D8-C708A1658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690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69E2D1D-DD3E-EA7B-41DA-3588871E45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6820"/>
            <a:ext cx="10801200" cy="50216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A935E59-7377-6820-C49E-2C9181C65F54}"/>
              </a:ext>
            </a:extLst>
          </p:cNvPr>
          <p:cNvSpPr/>
          <p:nvPr/>
        </p:nvSpPr>
        <p:spPr>
          <a:xfrm>
            <a:off x="4295800" y="4945797"/>
            <a:ext cx="36724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7541155B-888C-FD56-0A9E-6EC0DEDA3A69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11F2B21A-15D7-1A06-1784-97DEBE9AF009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B293F93-E415-B0B3-8754-EB9F3BC62D6F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2DD5EEB-99DD-56E2-33BB-828936901C09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28D737F3-0CFF-4B70-0279-3359A30A5A1C}"/>
              </a:ext>
            </a:extLst>
          </p:cNvPr>
          <p:cNvSpPr/>
          <p:nvPr/>
        </p:nvSpPr>
        <p:spPr>
          <a:xfrm>
            <a:off x="4636083" y="102004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64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2022-12-06T14:17:55Z</dcterms:modified>
</cp:coreProperties>
</file>