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78" r:id="rId6"/>
    <p:sldId id="281" r:id="rId7"/>
    <p:sldId id="285" r:id="rId8"/>
    <p:sldId id="288" r:id="rId9"/>
    <p:sldId id="287" r:id="rId10"/>
    <p:sldId id="289" r:id="rId11"/>
    <p:sldId id="302" r:id="rId12"/>
    <p:sldId id="300" r:id="rId13"/>
    <p:sldId id="299" r:id="rId14"/>
    <p:sldId id="298" r:id="rId15"/>
    <p:sldId id="297" r:id="rId16"/>
    <p:sldId id="296" r:id="rId17"/>
    <p:sldId id="295" r:id="rId18"/>
    <p:sldId id="294" r:id="rId19"/>
    <p:sldId id="307" r:id="rId20"/>
    <p:sldId id="306" r:id="rId21"/>
    <p:sldId id="305" r:id="rId22"/>
    <p:sldId id="304" r:id="rId23"/>
    <p:sldId id="310" r:id="rId24"/>
    <p:sldId id="309" r:id="rId25"/>
    <p:sldId id="313" r:id="rId26"/>
    <p:sldId id="312" r:id="rId27"/>
    <p:sldId id="311" r:id="rId28"/>
    <p:sldId id="308" r:id="rId29"/>
    <p:sldId id="303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88159E56-69EB-5F7A-EC62-8B87BC787874}"/>
              </a:ext>
            </a:extLst>
          </p:cNvPr>
          <p:cNvSpPr/>
          <p:nvPr/>
        </p:nvSpPr>
        <p:spPr>
          <a:xfrm>
            <a:off x="0" y="2204864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Kočky  8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Chats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Cats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Cats 3.wav"/>
            </a:hlinkClick>
            <a:extLst>
              <a:ext uri="{FF2B5EF4-FFF2-40B4-BE49-F238E27FC236}">
                <a16:creationId xmlns:a16="http://schemas.microsoft.com/office/drawing/2014/main" id="{58E0F340-0DB6-ECF6-D091-D963017DD1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799" y="1340768"/>
            <a:ext cx="479526" cy="432048"/>
          </a:xfrm>
          <a:prstGeom prst="rect">
            <a:avLst/>
          </a:prstGeom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8199EB45-20F4-8156-01CE-C261D7D23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672" y="548680"/>
            <a:ext cx="8353425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0CE619B8-2F3B-F37D-EA62-EDCA703D1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6997" y="548680"/>
            <a:ext cx="2070100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0AA1545C-BC59-0985-A121-56DA8E8A085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4901" y="548680"/>
            <a:ext cx="3024834" cy="576064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024EE0D-DC83-84E2-DF1F-4607789CDE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" name="WordArt 13">
            <a:extLst>
              <a:ext uri="{FF2B5EF4-FFF2-40B4-BE49-F238E27FC236}">
                <a16:creationId xmlns:a16="http://schemas.microsoft.com/office/drawing/2014/main" id="{466EF8CE-B7BA-6099-5EE4-5DE917571A1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88393" y="198884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WordArt 14">
            <a:extLst>
              <a:ext uri="{FF2B5EF4-FFF2-40B4-BE49-F238E27FC236}">
                <a16:creationId xmlns:a16="http://schemas.microsoft.com/office/drawing/2014/main" id="{475A5539-86E5-C52E-C899-CB50A843057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29030" y="342900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Cats 3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7" name="Cats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0DC5FDFF-6491-DA98-5856-F46AECED1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75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Cats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Chats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Katten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Katzen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Gats</a:t>
            </a:r>
            <a:r>
              <a:rPr lang="cs-CZ" altLang="cs-CZ" sz="2000" b="1" dirty="0">
                <a:solidFill>
                  <a:srgbClr val="FF0000"/>
                </a:solidFill>
              </a:rPr>
              <a:t>    Koty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Pisici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Kediler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Mačke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Macskák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Γάτες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Кішки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28F7B9D3-B628-46A1-52EF-8DCAC1E33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307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5F73F1DB-C9B7-4056-709C-AB29650D96CF}"/>
              </a:ext>
            </a:extLst>
          </p:cNvPr>
          <p:cNvSpPr/>
          <p:nvPr/>
        </p:nvSpPr>
        <p:spPr>
          <a:xfrm>
            <a:off x="7968208" y="1286750"/>
            <a:ext cx="2880320" cy="218521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Kočky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 8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48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elvLigh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0CD92B1-C266-D013-8694-D6443C7B6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90CEE545-7F69-71D3-E19E-091ECAF12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336" y="562503"/>
            <a:ext cx="2376264" cy="54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447330E-F36E-6B0A-A8E2-E9B66CB0F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7498AC47-F13F-AFF7-8B8F-C329A464B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8492" y="579093"/>
            <a:ext cx="2438108" cy="473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D2015B01-34B0-3048-2B32-B33C128D44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79"/>
            <a:ext cx="10801200" cy="583264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DBF0EBB-553C-F540-813D-84362CB200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CE2670E-DB50-964B-5478-B873193FF3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A88D9F89-BE45-2A52-2074-BAB7EBCA9D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E087A6-AE97-E857-3FDE-75F19F110E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C226394D-8FBF-1440-3A67-DC66D4453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>
            <a:extLst>
              <a:ext uri="{FF2B5EF4-FFF2-40B4-BE49-F238E27FC236}">
                <a16:creationId xmlns:a16="http://schemas.microsoft.com/office/drawing/2014/main" id="{E9F58D99-55CE-15E5-31C1-7DE8F95F5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722492-0EC5-8127-B513-866A66E3E5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C2AA6A3-96E0-E4D8-FD60-4C28870726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553D996-8E94-B05E-3079-6FF1BA86A0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1E4E6C6-C258-5076-9B08-90753EFA64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0987A92C-E1DF-AB16-DFDB-E17972E9C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513B16-CF3B-08B5-204C-7586F311A8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7987A0-A5D8-351F-AD25-8C8FA7DE41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7D0004-B48F-616D-33CA-D73360648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6DEA0F-27D3-FF2A-A85C-FB3518554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38D905-4B7F-9E2D-7D92-A9547C7702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D4CBD0-0CD8-5E22-394B-C78B196CBD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E86813EB-5C2C-F826-4B90-DA32D41B50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12A86B-9E39-FDD8-208D-C35B05826C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578E10A-F075-9EEA-78C0-C80F6E42BE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78A357E-47D3-1426-9801-2F9AE8D7E5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AC16E600-B692-9147-5E97-C5F1B9CAA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92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49B4B40-32F4-CE5F-7120-CEF8CC92A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956BC258-90F3-5C6A-7BDF-1374A1E849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95400" y="5877271"/>
            <a:ext cx="647700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55EA06D8-E59F-5E09-FB1E-CFB1333D0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460050"/>
            <a:ext cx="10801200" cy="5832647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026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C8CFE356-472D-8826-3470-B2BA2873E0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5399" y="548680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9E1ED40-44DE-F683-9ABE-8956A2091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5398" y="578915"/>
            <a:ext cx="2664297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81943BCE-F53D-CA31-DA9F-981E736B72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356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0DBC45-5425-96FF-B0D0-59F7DB526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D95383B9-89D5-E28A-9C48-F94A5DDDD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1550" y="576358"/>
            <a:ext cx="230505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C7CF2494-8D04-AC8F-0CD9-E597895823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C04BA0E-FA69-22AE-4D7E-86333EF2D3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CD10EB8A-023D-255A-BD29-7C8183F8A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2344" y="565238"/>
            <a:ext cx="2304256" cy="511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9313C1E9-7996-954D-F37C-A70ABB2E6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DD5EB0CE-23B0-868B-4443-928576C37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133"/>
            <a:ext cx="10801200" cy="4951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5F05F16E-2AEF-DE73-5DBA-97922C112D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575" y="548132"/>
            <a:ext cx="2232025" cy="55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94E9136E-0B98-5CA3-5CFB-EDD3FCEABC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495111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CC3B5F05-12FA-73C7-86AF-9635D28012BF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20E43B05-E54A-5786-FA84-616DB5865B03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45E2B35A-7EE2-5F63-903B-BDCB14214B24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52AF1B0E-7F99-16F7-39D3-9881DD80501B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6C1D1C7A-34B7-B046-AEA0-7FE8DB968487}"/>
              </a:ext>
            </a:extLst>
          </p:cNvPr>
          <p:cNvSpPr/>
          <p:nvPr/>
        </p:nvSpPr>
        <p:spPr>
          <a:xfrm>
            <a:off x="8112224" y="643175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274</TotalTime>
  <Words>74</Words>
  <Application>Microsoft Office PowerPoint</Application>
  <PresentationFormat>Širokoúhlá obrazovka</PresentationFormat>
  <Paragraphs>16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HelvLight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90</cp:revision>
  <dcterms:created xsi:type="dcterms:W3CDTF">2020-02-21T13:54:42Z</dcterms:created>
  <dcterms:modified xsi:type="dcterms:W3CDTF">2022-12-06T16:22:08Z</dcterms:modified>
</cp:coreProperties>
</file>