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87" r:id="rId4"/>
    <p:sldId id="286" r:id="rId5"/>
    <p:sldId id="285" r:id="rId6"/>
    <p:sldId id="284" r:id="rId7"/>
    <p:sldId id="283" r:id="rId8"/>
    <p:sldId id="282" r:id="rId9"/>
    <p:sldId id="281" r:id="rId10"/>
    <p:sldId id="280" r:id="rId11"/>
    <p:sldId id="279" r:id="rId12"/>
    <p:sldId id="278" r:id="rId13"/>
    <p:sldId id="277" r:id="rId14"/>
    <p:sldId id="276" r:id="rId15"/>
    <p:sldId id="275" r:id="rId16"/>
    <p:sldId id="274" r:id="rId17"/>
    <p:sldId id="273" r:id="rId18"/>
    <p:sldId id="272" r:id="rId19"/>
    <p:sldId id="271" r:id="rId20"/>
    <p:sldId id="270" r:id="rId21"/>
    <p:sldId id="269" r:id="rId22"/>
    <p:sldId id="268" r:id="rId23"/>
    <p:sldId id="267" r:id="rId24"/>
    <p:sldId id="266" r:id="rId25"/>
    <p:sldId id="265" r:id="rId26"/>
    <p:sldId id="264" r:id="rId27"/>
    <p:sldId id="263" r:id="rId28"/>
    <p:sldId id="262" r:id="rId29"/>
    <p:sldId id="261" r:id="rId30"/>
    <p:sldId id="260" r:id="rId31"/>
    <p:sldId id="259" r:id="rId32"/>
    <p:sldId id="258" r:id="rId33"/>
    <p:sldId id="289" r:id="rId34"/>
    <p:sldId id="288" r:id="rId35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-133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D8FBC-4D5D-4A5F-B276-D58E0394501A}" type="datetimeFigureOut">
              <a:rPr lang="fr-FR"/>
              <a:pPr>
                <a:defRPr/>
              </a:pPr>
              <a:t>05/12/2022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ED79E-F965-4633-8570-15BEDFD4F73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41B3E-7FB5-4C6F-A8C1-307C904F61D6}" type="datetimeFigureOut">
              <a:rPr lang="fr-FR"/>
              <a:pPr>
                <a:defRPr/>
              </a:pPr>
              <a:t>05/12/2022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D8F64-A992-4EA0-931C-2E54C931B44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34B17-BCC4-4AAC-B73A-A02D1A2A3EF2}" type="datetimeFigureOut">
              <a:rPr lang="fr-FR"/>
              <a:pPr>
                <a:defRPr/>
              </a:pPr>
              <a:t>05/12/2022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C14B5-139C-427A-877C-11CD03EC77A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72366-EF91-4D26-AEC6-95A5574F5A68}" type="datetimeFigureOut">
              <a:rPr lang="fr-FR"/>
              <a:pPr>
                <a:defRPr/>
              </a:pPr>
              <a:t>05/12/2022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D337A2-FF01-4643-83A2-705CFB7F18C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50D9E-E389-450F-9E50-3323B123CD71}" type="datetimeFigureOut">
              <a:rPr lang="fr-FR"/>
              <a:pPr>
                <a:defRPr/>
              </a:pPr>
              <a:t>05/12/2022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F33B3-3F15-4966-951F-CD6E786FAC2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C5FE2-7929-49BA-8CB3-514F34713F86}" type="datetimeFigureOut">
              <a:rPr lang="fr-FR"/>
              <a:pPr>
                <a:defRPr/>
              </a:pPr>
              <a:t>05/12/2022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08E26-D447-4BF6-BD87-5D4D751640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996441-7012-49D9-A9C4-345AB216F544}" type="datetimeFigureOut">
              <a:rPr lang="fr-FR"/>
              <a:pPr>
                <a:defRPr/>
              </a:pPr>
              <a:t>05/12/2022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0776B-F5B9-423B-8FE2-FB4B96148AA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9FA66-1984-480B-9A1D-D60551394013}" type="datetimeFigureOut">
              <a:rPr lang="fr-FR"/>
              <a:pPr>
                <a:defRPr/>
              </a:pPr>
              <a:t>05/12/2022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DBBA1-DDDA-468A-8D10-A53E2C78E61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8047F-41DB-4F34-8F91-BCEC2FD62752}" type="datetimeFigureOut">
              <a:rPr lang="fr-FR"/>
              <a:pPr>
                <a:defRPr/>
              </a:pPr>
              <a:t>05/12/2022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27343-BF02-4A35-A2BD-E2C0FC66124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A23C72-E984-49B9-880A-74263FF89E99}" type="datetimeFigureOut">
              <a:rPr lang="fr-FR"/>
              <a:pPr>
                <a:defRPr/>
              </a:pPr>
              <a:t>05/12/2022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ECA66-806A-48C6-89B8-6BF6444D361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76878-75C0-4478-8A38-EC78848517CA}" type="datetimeFigureOut">
              <a:rPr lang="fr-FR"/>
              <a:pPr>
                <a:defRPr/>
              </a:pPr>
              <a:t>05/12/2022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5FB59-A8A3-4A69-B12D-AE4FE19B073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FCAFCD-FEDE-4511-A9DE-12477E4A76B4}" type="datetimeFigureOut">
              <a:rPr lang="fr-FR"/>
              <a:pPr>
                <a:defRPr/>
              </a:pPr>
              <a:t>05/12/2022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9A9D913-E9D2-47DC-8C11-BBF7C54DE33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ransition spd="slow" advClick="0" advTm="7000">
    <p:circle/>
  </p:transition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949325" y="1074738"/>
            <a:ext cx="7040563" cy="442436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Pour les yeux</a:t>
            </a:r>
          </a:p>
        </p:txBody>
      </p:sp>
    </p:spTree>
  </p:cSld>
  <p:clrMapOvr>
    <a:masterClrMapping/>
  </p:clrMapOvr>
  <p:transition spd="slow" advClick="0" advTm="7000">
    <p:circle/>
    <p:sndAc>
      <p:stSnd loop="1">
        <p:snd r:embed="rId2" name="dans-les-rues-dantibes-claude-luter-the-new-ragtime-band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 descr="Une image contenant personne, femme, tenue, posan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Une image contenant personn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8435" name="Image 2" descr="Une image contenant personne, femme, intérieur&#10;&#10;Description générée automatiquement"/>
          <p:cNvPicPr>
            <a:picLocks noChangeAspect="1"/>
          </p:cNvPicPr>
          <p:nvPr/>
        </p:nvPicPr>
        <p:blipFill>
          <a:blip r:embed="rId2"/>
          <a:srcRect t="13441" b="36505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 descr="Une image contenant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0483" name="Image 2" descr="Une image contenant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 descr="Une image contenant personne, femme, habits, sous-vêtemen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2531" name="Image 2"/>
          <p:cNvPicPr>
            <a:picLocks noChangeAspect="1"/>
          </p:cNvPicPr>
          <p:nvPr/>
        </p:nvPicPr>
        <p:blipFill>
          <a:blip r:embed="rId2"/>
          <a:srcRect t="4601" b="45346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3555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2" descr="Une image contenant personn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maillot de bain, caleçon&#10;&#10;Description générée automatiquement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2283142" y="0"/>
            <a:ext cx="4577715" cy="6858000"/>
          </a:xfrm>
          <a:prstGeom prst="rect">
            <a:avLst/>
          </a:prstGeom>
          <a:scene3d>
            <a:camera prst="orthographicFront">
              <a:rot lat="0" lon="0" rev="16200000"/>
            </a:camera>
            <a:lightRig rig="threePt" dir="t"/>
          </a:scene3d>
        </p:spPr>
      </p:pic>
    </p:spTree>
  </p:cSld>
  <p:clrMapOvr>
    <a:masterClrMapping/>
  </p:clrMapOvr>
  <p:transition spd="slow" advClick="0" advTm="7000"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6627" name="Image 2" descr="Une image contenant lit, habits, fem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7651" name="Image 2" descr="Une image contenant lit, pose, baignoir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8675" name="Image 2" descr="Une image contenant intérieur, mur, personne, li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9699" name="Image 2" descr="Une image contenant lit, intérieur, habits, fem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0723" name="Image 2" descr="Une image contenant lit, habits, caleço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1747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2771" name="Image 2" descr="Une image contenant habits, sous-vêtement, caleço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3795" name="Image 2" descr="Une image contenant lit, habits, pos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4819" name="Image 2" descr="Une image contenant lit, habits, intérieur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5843" name="Image 2" descr="Une image contenant habits, lit, personne, pos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6867" name="Image 2" descr="Une image contenant li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7891" name="Image 2" descr="Une image contenant habits, personne, intérieur, li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8915" name="Image 2" descr="Une image contenant lit, intérieur, pos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9939" name="Image 2" descr="Une image contenant lit, personne, intérieur, baignoir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0963" name="Image 2" descr="Une image contenant habits, lit, pos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987" name="Image 2" descr="Une image contenant femme, plancher, personne, posan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3011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4035" name="Image 2" descr="Une image contenant lit, personne, intérieur, pos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5059" name="Image 2" descr="Une image contenant lit, intérieur, personne, pos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6083" name="Image 2" descr="Une image contenant personne, lit, intérieur, baignoir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WordArt 2"/>
          <p:cNvSpPr>
            <a:spLocks noChangeArrowheads="1" noChangeShapeType="1" noTextEdit="1"/>
          </p:cNvSpPr>
          <p:nvPr/>
        </p:nvSpPr>
        <p:spPr bwMode="auto">
          <a:xfrm>
            <a:off x="942975" y="877888"/>
            <a:ext cx="7510463" cy="46370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THE  END</a:t>
            </a:r>
          </a:p>
        </p:txBody>
      </p:sp>
    </p:spTree>
  </p:cSld>
  <p:clrMapOvr>
    <a:masterClrMapping/>
  </p:clrMapOvr>
  <p:transition spd="slow" advClick="0" advTm="7000">
    <p:circle/>
  </p:transition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0</Words>
  <Application>Microsoft Office PowerPoint</Application>
  <PresentationFormat>Affichage à l'écran (4:3)</PresentationFormat>
  <Paragraphs>0</Paragraphs>
  <Slides>34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8" baseType="lpstr">
      <vt:lpstr>Calibri</vt:lpstr>
      <vt:lpstr>Arial</vt:lpstr>
      <vt:lpstr>Calibri Light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Jean</cp:lastModifiedBy>
  <cp:revision>2</cp:revision>
  <dcterms:created xsi:type="dcterms:W3CDTF">2022-12-05T09:54:56Z</dcterms:created>
  <dcterms:modified xsi:type="dcterms:W3CDTF">2022-12-05T10:41:49Z</dcterms:modified>
</cp:coreProperties>
</file>