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84" r:id="rId3"/>
    <p:sldId id="256" r:id="rId4"/>
    <p:sldId id="271" r:id="rId5"/>
    <p:sldId id="257" r:id="rId6"/>
    <p:sldId id="259" r:id="rId7"/>
    <p:sldId id="260" r:id="rId8"/>
    <p:sldId id="269" r:id="rId9"/>
    <p:sldId id="267" r:id="rId10"/>
    <p:sldId id="266" r:id="rId11"/>
    <p:sldId id="261" r:id="rId12"/>
    <p:sldId id="262" r:id="rId13"/>
    <p:sldId id="263" r:id="rId14"/>
    <p:sldId id="264" r:id="rId15"/>
    <p:sldId id="265" r:id="rId16"/>
    <p:sldId id="268" r:id="rId17"/>
    <p:sldId id="270"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5"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Ayh0Aw7cIXTvkqUP5KkZ8g==" hashData="lG73jTDvzElb9SlWb9JJzA81XnEWyC/sFCiI+TCpmrpP9wMkjgYVF/9HC6icS1uJTrPMPT4TOixyZ7CrKuXw0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FFEC950-374A-4BDA-9789-1A37A576712E}" v="61" dt="2022-12-04T09:08:21.34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1" autoAdjust="0"/>
    <p:restoredTop sz="94660"/>
  </p:normalViewPr>
  <p:slideViewPr>
    <p:cSldViewPr snapToGrid="0">
      <p:cViewPr varScale="1">
        <p:scale>
          <a:sx n="76" d="100"/>
          <a:sy n="76" d="100"/>
        </p:scale>
        <p:origin x="68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niel Moulac" userId="c676f658d14a72be" providerId="LiveId" clId="{870691DC-44BE-45F0-856A-41D2631A5C85}"/>
    <pc:docChg chg="modSld modMainMaster">
      <pc:chgData name="Daniel Moulac" userId="c676f658d14a72be" providerId="LiveId" clId="{870691DC-44BE-45F0-856A-41D2631A5C85}" dt="2022-12-05T04:29:56.744" v="48"/>
      <pc:docMkLst>
        <pc:docMk/>
      </pc:docMkLst>
      <pc:sldChg chg="modTransition">
        <pc:chgData name="Daniel Moulac" userId="c676f658d14a72be" providerId="LiveId" clId="{870691DC-44BE-45F0-856A-41D2631A5C85}" dt="2022-12-05T04:29:48.182" v="47"/>
        <pc:sldMkLst>
          <pc:docMk/>
          <pc:sldMk cId="1235427246" sldId="256"/>
        </pc:sldMkLst>
      </pc:sldChg>
      <pc:sldChg chg="modTransition">
        <pc:chgData name="Daniel Moulac" userId="c676f658d14a72be" providerId="LiveId" clId="{870691DC-44BE-45F0-856A-41D2631A5C85}" dt="2022-12-05T04:29:48.182" v="47"/>
        <pc:sldMkLst>
          <pc:docMk/>
          <pc:sldMk cId="192694521" sldId="257"/>
        </pc:sldMkLst>
      </pc:sldChg>
      <pc:sldChg chg="modTransition">
        <pc:chgData name="Daniel Moulac" userId="c676f658d14a72be" providerId="LiveId" clId="{870691DC-44BE-45F0-856A-41D2631A5C85}" dt="2022-12-05T04:29:56.744" v="48"/>
        <pc:sldMkLst>
          <pc:docMk/>
          <pc:sldMk cId="868074104" sldId="258"/>
        </pc:sldMkLst>
      </pc:sldChg>
      <pc:sldChg chg="modTransition">
        <pc:chgData name="Daniel Moulac" userId="c676f658d14a72be" providerId="LiveId" clId="{870691DC-44BE-45F0-856A-41D2631A5C85}" dt="2022-12-05T04:29:48.182" v="47"/>
        <pc:sldMkLst>
          <pc:docMk/>
          <pc:sldMk cId="2667006584" sldId="259"/>
        </pc:sldMkLst>
      </pc:sldChg>
      <pc:sldChg chg="modTransition">
        <pc:chgData name="Daniel Moulac" userId="c676f658d14a72be" providerId="LiveId" clId="{870691DC-44BE-45F0-856A-41D2631A5C85}" dt="2022-12-05T04:29:48.182" v="47"/>
        <pc:sldMkLst>
          <pc:docMk/>
          <pc:sldMk cId="2759092841" sldId="260"/>
        </pc:sldMkLst>
      </pc:sldChg>
      <pc:sldChg chg="modTransition">
        <pc:chgData name="Daniel Moulac" userId="c676f658d14a72be" providerId="LiveId" clId="{870691DC-44BE-45F0-856A-41D2631A5C85}" dt="2022-12-05T04:29:48.182" v="47"/>
        <pc:sldMkLst>
          <pc:docMk/>
          <pc:sldMk cId="2948415306" sldId="261"/>
        </pc:sldMkLst>
      </pc:sldChg>
      <pc:sldChg chg="modTransition">
        <pc:chgData name="Daniel Moulac" userId="c676f658d14a72be" providerId="LiveId" clId="{870691DC-44BE-45F0-856A-41D2631A5C85}" dt="2022-12-05T04:29:48.182" v="47"/>
        <pc:sldMkLst>
          <pc:docMk/>
          <pc:sldMk cId="1845403248" sldId="262"/>
        </pc:sldMkLst>
      </pc:sldChg>
      <pc:sldChg chg="modTransition">
        <pc:chgData name="Daniel Moulac" userId="c676f658d14a72be" providerId="LiveId" clId="{870691DC-44BE-45F0-856A-41D2631A5C85}" dt="2022-12-05T04:29:48.182" v="47"/>
        <pc:sldMkLst>
          <pc:docMk/>
          <pc:sldMk cId="73816305" sldId="263"/>
        </pc:sldMkLst>
      </pc:sldChg>
      <pc:sldChg chg="modTransition">
        <pc:chgData name="Daniel Moulac" userId="c676f658d14a72be" providerId="LiveId" clId="{870691DC-44BE-45F0-856A-41D2631A5C85}" dt="2022-12-05T04:29:48.182" v="47"/>
        <pc:sldMkLst>
          <pc:docMk/>
          <pc:sldMk cId="2685112885" sldId="264"/>
        </pc:sldMkLst>
      </pc:sldChg>
      <pc:sldChg chg="modTransition">
        <pc:chgData name="Daniel Moulac" userId="c676f658d14a72be" providerId="LiveId" clId="{870691DC-44BE-45F0-856A-41D2631A5C85}" dt="2022-12-05T04:29:48.182" v="47"/>
        <pc:sldMkLst>
          <pc:docMk/>
          <pc:sldMk cId="3004946368" sldId="265"/>
        </pc:sldMkLst>
      </pc:sldChg>
      <pc:sldChg chg="modTransition">
        <pc:chgData name="Daniel Moulac" userId="c676f658d14a72be" providerId="LiveId" clId="{870691DC-44BE-45F0-856A-41D2631A5C85}" dt="2022-12-05T04:29:48.182" v="47"/>
        <pc:sldMkLst>
          <pc:docMk/>
          <pc:sldMk cId="1579013560" sldId="266"/>
        </pc:sldMkLst>
      </pc:sldChg>
      <pc:sldChg chg="modTransition">
        <pc:chgData name="Daniel Moulac" userId="c676f658d14a72be" providerId="LiveId" clId="{870691DC-44BE-45F0-856A-41D2631A5C85}" dt="2022-12-05T04:29:48.182" v="47"/>
        <pc:sldMkLst>
          <pc:docMk/>
          <pc:sldMk cId="141579045" sldId="267"/>
        </pc:sldMkLst>
      </pc:sldChg>
      <pc:sldChg chg="modTransition">
        <pc:chgData name="Daniel Moulac" userId="c676f658d14a72be" providerId="LiveId" clId="{870691DC-44BE-45F0-856A-41D2631A5C85}" dt="2022-12-05T04:29:48.182" v="47"/>
        <pc:sldMkLst>
          <pc:docMk/>
          <pc:sldMk cId="1122332948" sldId="268"/>
        </pc:sldMkLst>
      </pc:sldChg>
      <pc:sldChg chg="modTransition">
        <pc:chgData name="Daniel Moulac" userId="c676f658d14a72be" providerId="LiveId" clId="{870691DC-44BE-45F0-856A-41D2631A5C85}" dt="2022-12-05T04:29:48.182" v="47"/>
        <pc:sldMkLst>
          <pc:docMk/>
          <pc:sldMk cId="1110161000" sldId="269"/>
        </pc:sldMkLst>
      </pc:sldChg>
      <pc:sldChg chg="modTransition">
        <pc:chgData name="Daniel Moulac" userId="c676f658d14a72be" providerId="LiveId" clId="{870691DC-44BE-45F0-856A-41D2631A5C85}" dt="2022-12-05T04:29:48.182" v="47"/>
        <pc:sldMkLst>
          <pc:docMk/>
          <pc:sldMk cId="2295963780" sldId="270"/>
        </pc:sldMkLst>
      </pc:sldChg>
      <pc:sldChg chg="modTransition">
        <pc:chgData name="Daniel Moulac" userId="c676f658d14a72be" providerId="LiveId" clId="{870691DC-44BE-45F0-856A-41D2631A5C85}" dt="2022-12-05T04:29:48.182" v="47"/>
        <pc:sldMkLst>
          <pc:docMk/>
          <pc:sldMk cId="3062422289" sldId="271"/>
        </pc:sldMkLst>
      </pc:sldChg>
      <pc:sldChg chg="modTransition">
        <pc:chgData name="Daniel Moulac" userId="c676f658d14a72be" providerId="LiveId" clId="{870691DC-44BE-45F0-856A-41D2631A5C85}" dt="2022-12-05T04:29:48.182" v="47"/>
        <pc:sldMkLst>
          <pc:docMk/>
          <pc:sldMk cId="3732434089" sldId="272"/>
        </pc:sldMkLst>
      </pc:sldChg>
      <pc:sldChg chg="modTransition">
        <pc:chgData name="Daniel Moulac" userId="c676f658d14a72be" providerId="LiveId" clId="{870691DC-44BE-45F0-856A-41D2631A5C85}" dt="2022-12-05T04:29:48.182" v="47"/>
        <pc:sldMkLst>
          <pc:docMk/>
          <pc:sldMk cId="227709664" sldId="273"/>
        </pc:sldMkLst>
      </pc:sldChg>
      <pc:sldChg chg="modTransition">
        <pc:chgData name="Daniel Moulac" userId="c676f658d14a72be" providerId="LiveId" clId="{870691DC-44BE-45F0-856A-41D2631A5C85}" dt="2022-12-05T04:29:48.182" v="47"/>
        <pc:sldMkLst>
          <pc:docMk/>
          <pc:sldMk cId="1555113697" sldId="274"/>
        </pc:sldMkLst>
      </pc:sldChg>
      <pc:sldChg chg="modTransition">
        <pc:chgData name="Daniel Moulac" userId="c676f658d14a72be" providerId="LiveId" clId="{870691DC-44BE-45F0-856A-41D2631A5C85}" dt="2022-12-05T04:29:48.182" v="47"/>
        <pc:sldMkLst>
          <pc:docMk/>
          <pc:sldMk cId="4235808665" sldId="275"/>
        </pc:sldMkLst>
      </pc:sldChg>
      <pc:sldChg chg="modTransition">
        <pc:chgData name="Daniel Moulac" userId="c676f658d14a72be" providerId="LiveId" clId="{870691DC-44BE-45F0-856A-41D2631A5C85}" dt="2022-12-05T04:29:48.182" v="47"/>
        <pc:sldMkLst>
          <pc:docMk/>
          <pc:sldMk cId="2271125953" sldId="276"/>
        </pc:sldMkLst>
      </pc:sldChg>
      <pc:sldChg chg="modTransition">
        <pc:chgData name="Daniel Moulac" userId="c676f658d14a72be" providerId="LiveId" clId="{870691DC-44BE-45F0-856A-41D2631A5C85}" dt="2022-12-05T04:29:48.182" v="47"/>
        <pc:sldMkLst>
          <pc:docMk/>
          <pc:sldMk cId="618093377" sldId="277"/>
        </pc:sldMkLst>
      </pc:sldChg>
      <pc:sldChg chg="modTransition">
        <pc:chgData name="Daniel Moulac" userId="c676f658d14a72be" providerId="LiveId" clId="{870691DC-44BE-45F0-856A-41D2631A5C85}" dt="2022-12-05T04:29:48.182" v="47"/>
        <pc:sldMkLst>
          <pc:docMk/>
          <pc:sldMk cId="599580696" sldId="278"/>
        </pc:sldMkLst>
      </pc:sldChg>
      <pc:sldChg chg="modTransition">
        <pc:chgData name="Daniel Moulac" userId="c676f658d14a72be" providerId="LiveId" clId="{870691DC-44BE-45F0-856A-41D2631A5C85}" dt="2022-12-05T04:29:48.182" v="47"/>
        <pc:sldMkLst>
          <pc:docMk/>
          <pc:sldMk cId="3545355300" sldId="279"/>
        </pc:sldMkLst>
      </pc:sldChg>
      <pc:sldChg chg="modTransition">
        <pc:chgData name="Daniel Moulac" userId="c676f658d14a72be" providerId="LiveId" clId="{870691DC-44BE-45F0-856A-41D2631A5C85}" dt="2022-12-05T04:29:48.182" v="47"/>
        <pc:sldMkLst>
          <pc:docMk/>
          <pc:sldMk cId="1677712464" sldId="280"/>
        </pc:sldMkLst>
      </pc:sldChg>
      <pc:sldChg chg="modTransition">
        <pc:chgData name="Daniel Moulac" userId="c676f658d14a72be" providerId="LiveId" clId="{870691DC-44BE-45F0-856A-41D2631A5C85}" dt="2022-12-05T04:29:48.182" v="47"/>
        <pc:sldMkLst>
          <pc:docMk/>
          <pc:sldMk cId="2476348756" sldId="281"/>
        </pc:sldMkLst>
      </pc:sldChg>
      <pc:sldChg chg="modTransition">
        <pc:chgData name="Daniel Moulac" userId="c676f658d14a72be" providerId="LiveId" clId="{870691DC-44BE-45F0-856A-41D2631A5C85}" dt="2022-12-05T04:29:48.182" v="47"/>
        <pc:sldMkLst>
          <pc:docMk/>
          <pc:sldMk cId="219530158" sldId="282"/>
        </pc:sldMkLst>
      </pc:sldChg>
      <pc:sldChg chg="modTransition">
        <pc:chgData name="Daniel Moulac" userId="c676f658d14a72be" providerId="LiveId" clId="{870691DC-44BE-45F0-856A-41D2631A5C85}" dt="2022-12-05T04:29:48.182" v="47"/>
        <pc:sldMkLst>
          <pc:docMk/>
          <pc:sldMk cId="619644819" sldId="283"/>
        </pc:sldMkLst>
      </pc:sldChg>
      <pc:sldChg chg="modTransition">
        <pc:chgData name="Daniel Moulac" userId="c676f658d14a72be" providerId="LiveId" clId="{870691DC-44BE-45F0-856A-41D2631A5C85}" dt="2022-12-05T04:29:48.182" v="47"/>
        <pc:sldMkLst>
          <pc:docMk/>
          <pc:sldMk cId="1041242352" sldId="284"/>
        </pc:sldMkLst>
      </pc:sldChg>
      <pc:sldChg chg="modTransition">
        <pc:chgData name="Daniel Moulac" userId="c676f658d14a72be" providerId="LiveId" clId="{870691DC-44BE-45F0-856A-41D2631A5C85}" dt="2022-12-05T04:29:48.182" v="47"/>
        <pc:sldMkLst>
          <pc:docMk/>
          <pc:sldMk cId="4003527146" sldId="285"/>
        </pc:sldMkLst>
      </pc:sldChg>
      <pc:sldMasterChg chg="modTransition modSldLayout">
        <pc:chgData name="Daniel Moulac" userId="c676f658d14a72be" providerId="LiveId" clId="{870691DC-44BE-45F0-856A-41D2631A5C85}" dt="2022-12-05T04:29:48.182" v="47"/>
        <pc:sldMasterMkLst>
          <pc:docMk/>
          <pc:sldMasterMk cId="2173602894" sldId="2147483648"/>
        </pc:sldMasterMkLst>
        <pc:sldLayoutChg chg="modTransition">
          <pc:chgData name="Daniel Moulac" userId="c676f658d14a72be" providerId="LiveId" clId="{870691DC-44BE-45F0-856A-41D2631A5C85}" dt="2022-12-05T04:29:48.182" v="47"/>
          <pc:sldLayoutMkLst>
            <pc:docMk/>
            <pc:sldMasterMk cId="2173602894" sldId="2147483648"/>
            <pc:sldLayoutMk cId="3480722294" sldId="2147483649"/>
          </pc:sldLayoutMkLst>
        </pc:sldLayoutChg>
        <pc:sldLayoutChg chg="modTransition">
          <pc:chgData name="Daniel Moulac" userId="c676f658d14a72be" providerId="LiveId" clId="{870691DC-44BE-45F0-856A-41D2631A5C85}" dt="2022-12-05T04:29:48.182" v="47"/>
          <pc:sldLayoutMkLst>
            <pc:docMk/>
            <pc:sldMasterMk cId="2173602894" sldId="2147483648"/>
            <pc:sldLayoutMk cId="2789495443" sldId="2147483650"/>
          </pc:sldLayoutMkLst>
        </pc:sldLayoutChg>
        <pc:sldLayoutChg chg="modTransition">
          <pc:chgData name="Daniel Moulac" userId="c676f658d14a72be" providerId="LiveId" clId="{870691DC-44BE-45F0-856A-41D2631A5C85}" dt="2022-12-05T04:29:48.182" v="47"/>
          <pc:sldLayoutMkLst>
            <pc:docMk/>
            <pc:sldMasterMk cId="2173602894" sldId="2147483648"/>
            <pc:sldLayoutMk cId="3828830916" sldId="2147483651"/>
          </pc:sldLayoutMkLst>
        </pc:sldLayoutChg>
        <pc:sldLayoutChg chg="modTransition">
          <pc:chgData name="Daniel Moulac" userId="c676f658d14a72be" providerId="LiveId" clId="{870691DC-44BE-45F0-856A-41D2631A5C85}" dt="2022-12-05T04:29:48.182" v="47"/>
          <pc:sldLayoutMkLst>
            <pc:docMk/>
            <pc:sldMasterMk cId="2173602894" sldId="2147483648"/>
            <pc:sldLayoutMk cId="2831613017" sldId="2147483652"/>
          </pc:sldLayoutMkLst>
        </pc:sldLayoutChg>
        <pc:sldLayoutChg chg="modTransition">
          <pc:chgData name="Daniel Moulac" userId="c676f658d14a72be" providerId="LiveId" clId="{870691DC-44BE-45F0-856A-41D2631A5C85}" dt="2022-12-05T04:29:48.182" v="47"/>
          <pc:sldLayoutMkLst>
            <pc:docMk/>
            <pc:sldMasterMk cId="2173602894" sldId="2147483648"/>
            <pc:sldLayoutMk cId="1579056479" sldId="2147483653"/>
          </pc:sldLayoutMkLst>
        </pc:sldLayoutChg>
        <pc:sldLayoutChg chg="modTransition">
          <pc:chgData name="Daniel Moulac" userId="c676f658d14a72be" providerId="LiveId" clId="{870691DC-44BE-45F0-856A-41D2631A5C85}" dt="2022-12-05T04:29:48.182" v="47"/>
          <pc:sldLayoutMkLst>
            <pc:docMk/>
            <pc:sldMasterMk cId="2173602894" sldId="2147483648"/>
            <pc:sldLayoutMk cId="1699028174" sldId="2147483654"/>
          </pc:sldLayoutMkLst>
        </pc:sldLayoutChg>
        <pc:sldLayoutChg chg="modTransition">
          <pc:chgData name="Daniel Moulac" userId="c676f658d14a72be" providerId="LiveId" clId="{870691DC-44BE-45F0-856A-41D2631A5C85}" dt="2022-12-05T04:29:48.182" v="47"/>
          <pc:sldLayoutMkLst>
            <pc:docMk/>
            <pc:sldMasterMk cId="2173602894" sldId="2147483648"/>
            <pc:sldLayoutMk cId="2367835346" sldId="2147483655"/>
          </pc:sldLayoutMkLst>
        </pc:sldLayoutChg>
        <pc:sldLayoutChg chg="modTransition">
          <pc:chgData name="Daniel Moulac" userId="c676f658d14a72be" providerId="LiveId" clId="{870691DC-44BE-45F0-856A-41D2631A5C85}" dt="2022-12-05T04:29:48.182" v="47"/>
          <pc:sldLayoutMkLst>
            <pc:docMk/>
            <pc:sldMasterMk cId="2173602894" sldId="2147483648"/>
            <pc:sldLayoutMk cId="3100109818" sldId="2147483656"/>
          </pc:sldLayoutMkLst>
        </pc:sldLayoutChg>
        <pc:sldLayoutChg chg="modTransition">
          <pc:chgData name="Daniel Moulac" userId="c676f658d14a72be" providerId="LiveId" clId="{870691DC-44BE-45F0-856A-41D2631A5C85}" dt="2022-12-05T04:29:48.182" v="47"/>
          <pc:sldLayoutMkLst>
            <pc:docMk/>
            <pc:sldMasterMk cId="2173602894" sldId="2147483648"/>
            <pc:sldLayoutMk cId="1616693008" sldId="2147483657"/>
          </pc:sldLayoutMkLst>
        </pc:sldLayoutChg>
        <pc:sldLayoutChg chg="modTransition">
          <pc:chgData name="Daniel Moulac" userId="c676f658d14a72be" providerId="LiveId" clId="{870691DC-44BE-45F0-856A-41D2631A5C85}" dt="2022-12-05T04:29:48.182" v="47"/>
          <pc:sldLayoutMkLst>
            <pc:docMk/>
            <pc:sldMasterMk cId="2173602894" sldId="2147483648"/>
            <pc:sldLayoutMk cId="3178859441" sldId="2147483658"/>
          </pc:sldLayoutMkLst>
        </pc:sldLayoutChg>
        <pc:sldLayoutChg chg="modTransition">
          <pc:chgData name="Daniel Moulac" userId="c676f658d14a72be" providerId="LiveId" clId="{870691DC-44BE-45F0-856A-41D2631A5C85}" dt="2022-12-05T04:29:48.182" v="47"/>
          <pc:sldLayoutMkLst>
            <pc:docMk/>
            <pc:sldMasterMk cId="2173602894" sldId="2147483648"/>
            <pc:sldLayoutMk cId="3162153173" sldId="2147483659"/>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88A52C9-56EA-1418-47D6-D389ABBC622E}"/>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65B5EDE0-85E6-DA6E-60EB-8D4C41C1D89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B2BD416C-7543-B236-29B4-9E0B459C0526}"/>
              </a:ext>
            </a:extLst>
          </p:cNvPr>
          <p:cNvSpPr>
            <a:spLocks noGrp="1"/>
          </p:cNvSpPr>
          <p:nvPr>
            <p:ph type="dt" sz="half" idx="10"/>
          </p:nvPr>
        </p:nvSpPr>
        <p:spPr/>
        <p:txBody>
          <a:bodyPr/>
          <a:lstStyle/>
          <a:p>
            <a:fld id="{5E0BB307-D644-46AC-9A9D-DEB9B70F32D5}" type="datetimeFigureOut">
              <a:rPr lang="fr-FR" smtClean="0"/>
              <a:t>05/12/2022</a:t>
            </a:fld>
            <a:endParaRPr lang="fr-FR"/>
          </a:p>
        </p:txBody>
      </p:sp>
      <p:sp>
        <p:nvSpPr>
          <p:cNvPr id="5" name="Espace réservé du pied de page 4">
            <a:extLst>
              <a:ext uri="{FF2B5EF4-FFF2-40B4-BE49-F238E27FC236}">
                <a16:creationId xmlns:a16="http://schemas.microsoft.com/office/drawing/2014/main" id="{2E655E56-4221-8116-30BE-0D55FA396D7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A8B90B1-3264-38E4-545F-E065C3CC3E63}"/>
              </a:ext>
            </a:extLst>
          </p:cNvPr>
          <p:cNvSpPr>
            <a:spLocks noGrp="1"/>
          </p:cNvSpPr>
          <p:nvPr>
            <p:ph type="sldNum" sz="quarter" idx="12"/>
          </p:nvPr>
        </p:nvSpPr>
        <p:spPr/>
        <p:txBody>
          <a:bodyPr/>
          <a:lstStyle/>
          <a:p>
            <a:fld id="{12F701F6-5FFA-4D51-9201-46CB671C0967}" type="slidenum">
              <a:rPr lang="fr-FR" smtClean="0"/>
              <a:t>‹N°›</a:t>
            </a:fld>
            <a:endParaRPr lang="fr-FR"/>
          </a:p>
        </p:txBody>
      </p:sp>
    </p:spTree>
    <p:extLst>
      <p:ext uri="{BB962C8B-B14F-4D97-AF65-F5344CB8AC3E}">
        <p14:creationId xmlns:p14="http://schemas.microsoft.com/office/powerpoint/2010/main" val="34807222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prestige"/>
      </p:transition>
    </mc:Choice>
    <mc:Fallback>
      <p:transition spd="slow" advClick="0"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809E0AA-C88D-8894-EAA2-C46BD679409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86E44999-E8A6-D333-0A5F-0E8448B19F15}"/>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75A8C20-6DA1-E84D-7347-BF55B5D78D26}"/>
              </a:ext>
            </a:extLst>
          </p:cNvPr>
          <p:cNvSpPr>
            <a:spLocks noGrp="1"/>
          </p:cNvSpPr>
          <p:nvPr>
            <p:ph type="dt" sz="half" idx="10"/>
          </p:nvPr>
        </p:nvSpPr>
        <p:spPr/>
        <p:txBody>
          <a:bodyPr/>
          <a:lstStyle/>
          <a:p>
            <a:fld id="{5E0BB307-D644-46AC-9A9D-DEB9B70F32D5}" type="datetimeFigureOut">
              <a:rPr lang="fr-FR" smtClean="0"/>
              <a:t>05/12/2022</a:t>
            </a:fld>
            <a:endParaRPr lang="fr-FR"/>
          </a:p>
        </p:txBody>
      </p:sp>
      <p:sp>
        <p:nvSpPr>
          <p:cNvPr id="5" name="Espace réservé du pied de page 4">
            <a:extLst>
              <a:ext uri="{FF2B5EF4-FFF2-40B4-BE49-F238E27FC236}">
                <a16:creationId xmlns:a16="http://schemas.microsoft.com/office/drawing/2014/main" id="{4225200C-D210-2AF0-DDBD-49C4D20ADD6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25FCC68-5EB0-5AD7-9958-23DE2CEAF3F0}"/>
              </a:ext>
            </a:extLst>
          </p:cNvPr>
          <p:cNvSpPr>
            <a:spLocks noGrp="1"/>
          </p:cNvSpPr>
          <p:nvPr>
            <p:ph type="sldNum" sz="quarter" idx="12"/>
          </p:nvPr>
        </p:nvSpPr>
        <p:spPr/>
        <p:txBody>
          <a:bodyPr/>
          <a:lstStyle/>
          <a:p>
            <a:fld id="{12F701F6-5FFA-4D51-9201-46CB671C0967}" type="slidenum">
              <a:rPr lang="fr-FR" smtClean="0"/>
              <a:t>‹N°›</a:t>
            </a:fld>
            <a:endParaRPr lang="fr-FR"/>
          </a:p>
        </p:txBody>
      </p:sp>
    </p:spTree>
    <p:extLst>
      <p:ext uri="{BB962C8B-B14F-4D97-AF65-F5344CB8AC3E}">
        <p14:creationId xmlns:p14="http://schemas.microsoft.com/office/powerpoint/2010/main" val="27894954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prestige"/>
      </p:transition>
    </mc:Choice>
    <mc:Fallback>
      <p:transition spd="slow" advClick="0"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AB5B214-D528-16EA-9D97-2FEDEA4D970B}"/>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DACF72B6-A0D3-B965-0367-53B76301F0C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313A889F-6C14-2058-95BA-CE15831F47AA}"/>
              </a:ext>
            </a:extLst>
          </p:cNvPr>
          <p:cNvSpPr>
            <a:spLocks noGrp="1"/>
          </p:cNvSpPr>
          <p:nvPr>
            <p:ph type="dt" sz="half" idx="10"/>
          </p:nvPr>
        </p:nvSpPr>
        <p:spPr/>
        <p:txBody>
          <a:bodyPr/>
          <a:lstStyle/>
          <a:p>
            <a:fld id="{5E0BB307-D644-46AC-9A9D-DEB9B70F32D5}" type="datetimeFigureOut">
              <a:rPr lang="fr-FR" smtClean="0"/>
              <a:t>05/12/2022</a:t>
            </a:fld>
            <a:endParaRPr lang="fr-FR"/>
          </a:p>
        </p:txBody>
      </p:sp>
      <p:sp>
        <p:nvSpPr>
          <p:cNvPr id="5" name="Espace réservé du pied de page 4">
            <a:extLst>
              <a:ext uri="{FF2B5EF4-FFF2-40B4-BE49-F238E27FC236}">
                <a16:creationId xmlns:a16="http://schemas.microsoft.com/office/drawing/2014/main" id="{24A96D8B-C85D-C450-164E-6A9D620C29D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14B060E-ECA2-2E5A-24AE-8EEBB464A041}"/>
              </a:ext>
            </a:extLst>
          </p:cNvPr>
          <p:cNvSpPr>
            <a:spLocks noGrp="1"/>
          </p:cNvSpPr>
          <p:nvPr>
            <p:ph type="sldNum" sz="quarter" idx="12"/>
          </p:nvPr>
        </p:nvSpPr>
        <p:spPr/>
        <p:txBody>
          <a:bodyPr/>
          <a:lstStyle/>
          <a:p>
            <a:fld id="{12F701F6-5FFA-4D51-9201-46CB671C0967}" type="slidenum">
              <a:rPr lang="fr-FR" smtClean="0"/>
              <a:t>‹N°›</a:t>
            </a:fld>
            <a:endParaRPr lang="fr-FR"/>
          </a:p>
        </p:txBody>
      </p:sp>
    </p:spTree>
    <p:extLst>
      <p:ext uri="{BB962C8B-B14F-4D97-AF65-F5344CB8AC3E}">
        <p14:creationId xmlns:p14="http://schemas.microsoft.com/office/powerpoint/2010/main" val="382883091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prestige"/>
      </p:transition>
    </mc:Choice>
    <mc:Fallback>
      <p:transition spd="slow" advClick="0"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8A9C830-6287-4A78-C16B-D7837825F8C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EED48C96-A13E-004B-49AF-29A97314A130}"/>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7E57BC0-0C67-E06A-5B2A-C977356C0B10}"/>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7F33E01-7A0C-3D9A-C2D5-B58BC8A7D94F}"/>
              </a:ext>
            </a:extLst>
          </p:cNvPr>
          <p:cNvSpPr>
            <a:spLocks noGrp="1"/>
          </p:cNvSpPr>
          <p:nvPr>
            <p:ph type="dt" sz="half" idx="10"/>
          </p:nvPr>
        </p:nvSpPr>
        <p:spPr/>
        <p:txBody>
          <a:bodyPr/>
          <a:lstStyle/>
          <a:p>
            <a:fld id="{5E0BB307-D644-46AC-9A9D-DEB9B70F32D5}" type="datetimeFigureOut">
              <a:rPr lang="fr-FR" smtClean="0"/>
              <a:t>05/12/2022</a:t>
            </a:fld>
            <a:endParaRPr lang="fr-FR"/>
          </a:p>
        </p:txBody>
      </p:sp>
      <p:sp>
        <p:nvSpPr>
          <p:cNvPr id="6" name="Espace réservé du pied de page 5">
            <a:extLst>
              <a:ext uri="{FF2B5EF4-FFF2-40B4-BE49-F238E27FC236}">
                <a16:creationId xmlns:a16="http://schemas.microsoft.com/office/drawing/2014/main" id="{34E218F4-9D99-3D53-2043-A865ECC8C58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14EEC72-D7E3-1B18-D17F-9318386E6A8D}"/>
              </a:ext>
            </a:extLst>
          </p:cNvPr>
          <p:cNvSpPr>
            <a:spLocks noGrp="1"/>
          </p:cNvSpPr>
          <p:nvPr>
            <p:ph type="sldNum" sz="quarter" idx="12"/>
          </p:nvPr>
        </p:nvSpPr>
        <p:spPr/>
        <p:txBody>
          <a:bodyPr/>
          <a:lstStyle/>
          <a:p>
            <a:fld id="{12F701F6-5FFA-4D51-9201-46CB671C0967}" type="slidenum">
              <a:rPr lang="fr-FR" smtClean="0"/>
              <a:t>‹N°›</a:t>
            </a:fld>
            <a:endParaRPr lang="fr-FR"/>
          </a:p>
        </p:txBody>
      </p:sp>
    </p:spTree>
    <p:extLst>
      <p:ext uri="{BB962C8B-B14F-4D97-AF65-F5344CB8AC3E}">
        <p14:creationId xmlns:p14="http://schemas.microsoft.com/office/powerpoint/2010/main" val="28316130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prestige"/>
      </p:transition>
    </mc:Choice>
    <mc:Fallback>
      <p:transition spd="slow" advClick="0"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2A26414-1096-BDC5-5252-1620418F6F01}"/>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63019894-2481-F108-DCE1-5C450EF5081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A994CEBD-7BCF-67D1-E275-74613DB81D2B}"/>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40A7030E-8E50-9D3E-E09C-64BC436BD04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918C392E-81CC-B97F-4A25-616FF5DF2409}"/>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6DA88F63-1FD6-B4E5-5ECC-236B0992F3FB}"/>
              </a:ext>
            </a:extLst>
          </p:cNvPr>
          <p:cNvSpPr>
            <a:spLocks noGrp="1"/>
          </p:cNvSpPr>
          <p:nvPr>
            <p:ph type="dt" sz="half" idx="10"/>
          </p:nvPr>
        </p:nvSpPr>
        <p:spPr/>
        <p:txBody>
          <a:bodyPr/>
          <a:lstStyle/>
          <a:p>
            <a:fld id="{5E0BB307-D644-46AC-9A9D-DEB9B70F32D5}" type="datetimeFigureOut">
              <a:rPr lang="fr-FR" smtClean="0"/>
              <a:t>05/12/2022</a:t>
            </a:fld>
            <a:endParaRPr lang="fr-FR"/>
          </a:p>
        </p:txBody>
      </p:sp>
      <p:sp>
        <p:nvSpPr>
          <p:cNvPr id="8" name="Espace réservé du pied de page 7">
            <a:extLst>
              <a:ext uri="{FF2B5EF4-FFF2-40B4-BE49-F238E27FC236}">
                <a16:creationId xmlns:a16="http://schemas.microsoft.com/office/drawing/2014/main" id="{E676D673-0632-9CB0-BEE1-17F300D37110}"/>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32AA9AC5-3B48-E5C2-6BE1-5CBFE804B8A0}"/>
              </a:ext>
            </a:extLst>
          </p:cNvPr>
          <p:cNvSpPr>
            <a:spLocks noGrp="1"/>
          </p:cNvSpPr>
          <p:nvPr>
            <p:ph type="sldNum" sz="quarter" idx="12"/>
          </p:nvPr>
        </p:nvSpPr>
        <p:spPr/>
        <p:txBody>
          <a:bodyPr/>
          <a:lstStyle/>
          <a:p>
            <a:fld id="{12F701F6-5FFA-4D51-9201-46CB671C0967}" type="slidenum">
              <a:rPr lang="fr-FR" smtClean="0"/>
              <a:t>‹N°›</a:t>
            </a:fld>
            <a:endParaRPr lang="fr-FR"/>
          </a:p>
        </p:txBody>
      </p:sp>
    </p:spTree>
    <p:extLst>
      <p:ext uri="{BB962C8B-B14F-4D97-AF65-F5344CB8AC3E}">
        <p14:creationId xmlns:p14="http://schemas.microsoft.com/office/powerpoint/2010/main" val="15790564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prestige"/>
      </p:transition>
    </mc:Choice>
    <mc:Fallback>
      <p:transition spd="slow" advClick="0"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861778B-B0C4-EA69-9C30-022A7194580C}"/>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42EAE19E-F672-7369-002C-74350DC37301}"/>
              </a:ext>
            </a:extLst>
          </p:cNvPr>
          <p:cNvSpPr>
            <a:spLocks noGrp="1"/>
          </p:cNvSpPr>
          <p:nvPr>
            <p:ph type="dt" sz="half" idx="10"/>
          </p:nvPr>
        </p:nvSpPr>
        <p:spPr/>
        <p:txBody>
          <a:bodyPr/>
          <a:lstStyle/>
          <a:p>
            <a:fld id="{5E0BB307-D644-46AC-9A9D-DEB9B70F32D5}" type="datetimeFigureOut">
              <a:rPr lang="fr-FR" smtClean="0"/>
              <a:t>05/12/2022</a:t>
            </a:fld>
            <a:endParaRPr lang="fr-FR"/>
          </a:p>
        </p:txBody>
      </p:sp>
      <p:sp>
        <p:nvSpPr>
          <p:cNvPr id="4" name="Espace réservé du pied de page 3">
            <a:extLst>
              <a:ext uri="{FF2B5EF4-FFF2-40B4-BE49-F238E27FC236}">
                <a16:creationId xmlns:a16="http://schemas.microsoft.com/office/drawing/2014/main" id="{ADFC2AA6-3E44-B212-BC14-7B2AB05F0898}"/>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1B77FC54-3A64-9BB1-CDBA-DABA9AC3D439}"/>
              </a:ext>
            </a:extLst>
          </p:cNvPr>
          <p:cNvSpPr>
            <a:spLocks noGrp="1"/>
          </p:cNvSpPr>
          <p:nvPr>
            <p:ph type="sldNum" sz="quarter" idx="12"/>
          </p:nvPr>
        </p:nvSpPr>
        <p:spPr/>
        <p:txBody>
          <a:bodyPr/>
          <a:lstStyle/>
          <a:p>
            <a:fld id="{12F701F6-5FFA-4D51-9201-46CB671C0967}" type="slidenum">
              <a:rPr lang="fr-FR" smtClean="0"/>
              <a:t>‹N°›</a:t>
            </a:fld>
            <a:endParaRPr lang="fr-FR"/>
          </a:p>
        </p:txBody>
      </p:sp>
    </p:spTree>
    <p:extLst>
      <p:ext uri="{BB962C8B-B14F-4D97-AF65-F5344CB8AC3E}">
        <p14:creationId xmlns:p14="http://schemas.microsoft.com/office/powerpoint/2010/main" val="169902817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prestige"/>
      </p:transition>
    </mc:Choice>
    <mc:Fallback>
      <p:transition spd="slow" advClick="0"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61DDF2-6765-3013-9EC1-DBC3BDC6E777}"/>
              </a:ext>
            </a:extLst>
          </p:cNvPr>
          <p:cNvSpPr>
            <a:spLocks noGrp="1"/>
          </p:cNvSpPr>
          <p:nvPr>
            <p:ph type="dt" sz="half" idx="10"/>
          </p:nvPr>
        </p:nvSpPr>
        <p:spPr/>
        <p:txBody>
          <a:bodyPr/>
          <a:lstStyle/>
          <a:p>
            <a:fld id="{5E0BB307-D644-46AC-9A9D-DEB9B70F32D5}" type="datetimeFigureOut">
              <a:rPr lang="fr-FR" smtClean="0"/>
              <a:t>05/12/2022</a:t>
            </a:fld>
            <a:endParaRPr lang="fr-FR"/>
          </a:p>
        </p:txBody>
      </p:sp>
      <p:sp>
        <p:nvSpPr>
          <p:cNvPr id="3" name="Espace réservé du pied de page 2">
            <a:extLst>
              <a:ext uri="{FF2B5EF4-FFF2-40B4-BE49-F238E27FC236}">
                <a16:creationId xmlns:a16="http://schemas.microsoft.com/office/drawing/2014/main" id="{2CEB3F3B-0500-6B81-21BD-2F12700D09C3}"/>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A091B73F-FCAF-369F-9E5C-AF1734219710}"/>
              </a:ext>
            </a:extLst>
          </p:cNvPr>
          <p:cNvSpPr>
            <a:spLocks noGrp="1"/>
          </p:cNvSpPr>
          <p:nvPr>
            <p:ph type="sldNum" sz="quarter" idx="12"/>
          </p:nvPr>
        </p:nvSpPr>
        <p:spPr/>
        <p:txBody>
          <a:bodyPr/>
          <a:lstStyle/>
          <a:p>
            <a:fld id="{12F701F6-5FFA-4D51-9201-46CB671C0967}" type="slidenum">
              <a:rPr lang="fr-FR" smtClean="0"/>
              <a:t>‹N°›</a:t>
            </a:fld>
            <a:endParaRPr lang="fr-FR"/>
          </a:p>
        </p:txBody>
      </p:sp>
    </p:spTree>
    <p:extLst>
      <p:ext uri="{BB962C8B-B14F-4D97-AF65-F5344CB8AC3E}">
        <p14:creationId xmlns:p14="http://schemas.microsoft.com/office/powerpoint/2010/main" val="236783534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prestige"/>
      </p:transition>
    </mc:Choice>
    <mc:Fallback>
      <p:transition spd="slow" advClick="0"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3FF0C57-3A5D-45F7-39A8-D3BD06C929E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DF91E234-A108-C2B2-6479-EA1738D61B4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11FFE75F-9A72-529D-2426-23CE184AC51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430FF37-8BD9-C3A4-7CB2-AED8EC77DE9E}"/>
              </a:ext>
            </a:extLst>
          </p:cNvPr>
          <p:cNvSpPr>
            <a:spLocks noGrp="1"/>
          </p:cNvSpPr>
          <p:nvPr>
            <p:ph type="dt" sz="half" idx="10"/>
          </p:nvPr>
        </p:nvSpPr>
        <p:spPr/>
        <p:txBody>
          <a:bodyPr/>
          <a:lstStyle/>
          <a:p>
            <a:fld id="{5E0BB307-D644-46AC-9A9D-DEB9B70F32D5}" type="datetimeFigureOut">
              <a:rPr lang="fr-FR" smtClean="0"/>
              <a:t>05/12/2022</a:t>
            </a:fld>
            <a:endParaRPr lang="fr-FR"/>
          </a:p>
        </p:txBody>
      </p:sp>
      <p:sp>
        <p:nvSpPr>
          <p:cNvPr id="6" name="Espace réservé du pied de page 5">
            <a:extLst>
              <a:ext uri="{FF2B5EF4-FFF2-40B4-BE49-F238E27FC236}">
                <a16:creationId xmlns:a16="http://schemas.microsoft.com/office/drawing/2014/main" id="{230FA75C-7538-C57F-8EC5-0EA5BCB92DF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5AF009D-68A3-1AA9-E1A4-05A9DD2F67DE}"/>
              </a:ext>
            </a:extLst>
          </p:cNvPr>
          <p:cNvSpPr>
            <a:spLocks noGrp="1"/>
          </p:cNvSpPr>
          <p:nvPr>
            <p:ph type="sldNum" sz="quarter" idx="12"/>
          </p:nvPr>
        </p:nvSpPr>
        <p:spPr/>
        <p:txBody>
          <a:bodyPr/>
          <a:lstStyle/>
          <a:p>
            <a:fld id="{12F701F6-5FFA-4D51-9201-46CB671C0967}" type="slidenum">
              <a:rPr lang="fr-FR" smtClean="0"/>
              <a:t>‹N°›</a:t>
            </a:fld>
            <a:endParaRPr lang="fr-FR"/>
          </a:p>
        </p:txBody>
      </p:sp>
    </p:spTree>
    <p:extLst>
      <p:ext uri="{BB962C8B-B14F-4D97-AF65-F5344CB8AC3E}">
        <p14:creationId xmlns:p14="http://schemas.microsoft.com/office/powerpoint/2010/main" val="31001098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prestige"/>
      </p:transition>
    </mc:Choice>
    <mc:Fallback>
      <p:transition spd="slow" advClick="0"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507E938-1F90-2479-0CE5-EFED181151B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21312AE4-BCC2-053E-38E6-815162D691F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AB1C91B4-81A9-70CD-A0AB-CDA560587B6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79BAB0A-3BC5-1B59-E5AE-47385075C718}"/>
              </a:ext>
            </a:extLst>
          </p:cNvPr>
          <p:cNvSpPr>
            <a:spLocks noGrp="1"/>
          </p:cNvSpPr>
          <p:nvPr>
            <p:ph type="dt" sz="half" idx="10"/>
          </p:nvPr>
        </p:nvSpPr>
        <p:spPr/>
        <p:txBody>
          <a:bodyPr/>
          <a:lstStyle/>
          <a:p>
            <a:fld id="{5E0BB307-D644-46AC-9A9D-DEB9B70F32D5}" type="datetimeFigureOut">
              <a:rPr lang="fr-FR" smtClean="0"/>
              <a:t>05/12/2022</a:t>
            </a:fld>
            <a:endParaRPr lang="fr-FR"/>
          </a:p>
        </p:txBody>
      </p:sp>
      <p:sp>
        <p:nvSpPr>
          <p:cNvPr id="6" name="Espace réservé du pied de page 5">
            <a:extLst>
              <a:ext uri="{FF2B5EF4-FFF2-40B4-BE49-F238E27FC236}">
                <a16:creationId xmlns:a16="http://schemas.microsoft.com/office/drawing/2014/main" id="{908E85F5-31A9-5201-8360-E9790AC4A34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995E5B9-3D00-F85F-CFD7-0BEEBD0E66F1}"/>
              </a:ext>
            </a:extLst>
          </p:cNvPr>
          <p:cNvSpPr>
            <a:spLocks noGrp="1"/>
          </p:cNvSpPr>
          <p:nvPr>
            <p:ph type="sldNum" sz="quarter" idx="12"/>
          </p:nvPr>
        </p:nvSpPr>
        <p:spPr/>
        <p:txBody>
          <a:bodyPr/>
          <a:lstStyle/>
          <a:p>
            <a:fld id="{12F701F6-5FFA-4D51-9201-46CB671C0967}" type="slidenum">
              <a:rPr lang="fr-FR" smtClean="0"/>
              <a:t>‹N°›</a:t>
            </a:fld>
            <a:endParaRPr lang="fr-FR"/>
          </a:p>
        </p:txBody>
      </p:sp>
    </p:spTree>
    <p:extLst>
      <p:ext uri="{BB962C8B-B14F-4D97-AF65-F5344CB8AC3E}">
        <p14:creationId xmlns:p14="http://schemas.microsoft.com/office/powerpoint/2010/main" val="16166930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prestige"/>
      </p:transition>
    </mc:Choice>
    <mc:Fallback>
      <p:transition spd="slow" advClick="0"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2DAE08E-96D8-7CE4-E0AF-9ECA737D437E}"/>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99EFD42D-6455-DEC1-99B6-6D7EC9A08B60}"/>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A2A605C-BC25-F8CA-E10F-8F41BCC19BD3}"/>
              </a:ext>
            </a:extLst>
          </p:cNvPr>
          <p:cNvSpPr>
            <a:spLocks noGrp="1"/>
          </p:cNvSpPr>
          <p:nvPr>
            <p:ph type="dt" sz="half" idx="10"/>
          </p:nvPr>
        </p:nvSpPr>
        <p:spPr/>
        <p:txBody>
          <a:bodyPr/>
          <a:lstStyle/>
          <a:p>
            <a:fld id="{5E0BB307-D644-46AC-9A9D-DEB9B70F32D5}" type="datetimeFigureOut">
              <a:rPr lang="fr-FR" smtClean="0"/>
              <a:t>05/12/2022</a:t>
            </a:fld>
            <a:endParaRPr lang="fr-FR"/>
          </a:p>
        </p:txBody>
      </p:sp>
      <p:sp>
        <p:nvSpPr>
          <p:cNvPr id="5" name="Espace réservé du pied de page 4">
            <a:extLst>
              <a:ext uri="{FF2B5EF4-FFF2-40B4-BE49-F238E27FC236}">
                <a16:creationId xmlns:a16="http://schemas.microsoft.com/office/drawing/2014/main" id="{26055DCC-2B50-313B-BD2F-9F64610F729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EC2BE64-9776-E8B9-7761-365999407DDF}"/>
              </a:ext>
            </a:extLst>
          </p:cNvPr>
          <p:cNvSpPr>
            <a:spLocks noGrp="1"/>
          </p:cNvSpPr>
          <p:nvPr>
            <p:ph type="sldNum" sz="quarter" idx="12"/>
          </p:nvPr>
        </p:nvSpPr>
        <p:spPr/>
        <p:txBody>
          <a:bodyPr/>
          <a:lstStyle/>
          <a:p>
            <a:fld id="{12F701F6-5FFA-4D51-9201-46CB671C0967}" type="slidenum">
              <a:rPr lang="fr-FR" smtClean="0"/>
              <a:t>‹N°›</a:t>
            </a:fld>
            <a:endParaRPr lang="fr-FR"/>
          </a:p>
        </p:txBody>
      </p:sp>
    </p:spTree>
    <p:extLst>
      <p:ext uri="{BB962C8B-B14F-4D97-AF65-F5344CB8AC3E}">
        <p14:creationId xmlns:p14="http://schemas.microsoft.com/office/powerpoint/2010/main" val="317885944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prestige"/>
      </p:transition>
    </mc:Choice>
    <mc:Fallback>
      <p:transition spd="slow" advClick="0"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026DA2ED-CB10-01C9-4DFA-045F4B04E53F}"/>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B9F1EBDF-E0FE-65B2-084D-92E73A415721}"/>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4102210-6DF4-D51D-97B9-28D6357DEFD5}"/>
              </a:ext>
            </a:extLst>
          </p:cNvPr>
          <p:cNvSpPr>
            <a:spLocks noGrp="1"/>
          </p:cNvSpPr>
          <p:nvPr>
            <p:ph type="dt" sz="half" idx="10"/>
          </p:nvPr>
        </p:nvSpPr>
        <p:spPr/>
        <p:txBody>
          <a:bodyPr/>
          <a:lstStyle/>
          <a:p>
            <a:fld id="{5E0BB307-D644-46AC-9A9D-DEB9B70F32D5}" type="datetimeFigureOut">
              <a:rPr lang="fr-FR" smtClean="0"/>
              <a:t>05/12/2022</a:t>
            </a:fld>
            <a:endParaRPr lang="fr-FR"/>
          </a:p>
        </p:txBody>
      </p:sp>
      <p:sp>
        <p:nvSpPr>
          <p:cNvPr id="5" name="Espace réservé du pied de page 4">
            <a:extLst>
              <a:ext uri="{FF2B5EF4-FFF2-40B4-BE49-F238E27FC236}">
                <a16:creationId xmlns:a16="http://schemas.microsoft.com/office/drawing/2014/main" id="{4E129BD2-D442-AC0B-E649-EACA292118C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27D47E3-A9AA-0BE6-42B8-CF199F7D1AAB}"/>
              </a:ext>
            </a:extLst>
          </p:cNvPr>
          <p:cNvSpPr>
            <a:spLocks noGrp="1"/>
          </p:cNvSpPr>
          <p:nvPr>
            <p:ph type="sldNum" sz="quarter" idx="12"/>
          </p:nvPr>
        </p:nvSpPr>
        <p:spPr/>
        <p:txBody>
          <a:bodyPr/>
          <a:lstStyle/>
          <a:p>
            <a:fld id="{12F701F6-5FFA-4D51-9201-46CB671C0967}" type="slidenum">
              <a:rPr lang="fr-FR" smtClean="0"/>
              <a:t>‹N°›</a:t>
            </a:fld>
            <a:endParaRPr lang="fr-FR"/>
          </a:p>
        </p:txBody>
      </p:sp>
    </p:spTree>
    <p:extLst>
      <p:ext uri="{BB962C8B-B14F-4D97-AF65-F5344CB8AC3E}">
        <p14:creationId xmlns:p14="http://schemas.microsoft.com/office/powerpoint/2010/main" val="31621531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prestige"/>
      </p:transition>
    </mc:Choice>
    <mc:Fallback>
      <p:transition spd="slow" advClick="0"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85CEB442-DD5C-0E0A-1CBC-86AC713B6C1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141409DD-4906-350C-9C96-E881E091A07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686B192-2FBB-64B6-C0FA-067190B599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E0BB307-D644-46AC-9A9D-DEB9B70F32D5}" type="datetimeFigureOut">
              <a:rPr lang="fr-FR" smtClean="0"/>
              <a:t>05/12/2022</a:t>
            </a:fld>
            <a:endParaRPr lang="fr-FR"/>
          </a:p>
        </p:txBody>
      </p:sp>
      <p:sp>
        <p:nvSpPr>
          <p:cNvPr id="5" name="Espace réservé du pied de page 4">
            <a:extLst>
              <a:ext uri="{FF2B5EF4-FFF2-40B4-BE49-F238E27FC236}">
                <a16:creationId xmlns:a16="http://schemas.microsoft.com/office/drawing/2014/main" id="{F0A28B81-A1B0-041B-60FF-3D3DC3DD709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F0878C8-DC09-7D44-7DFC-849E3EE6A02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F701F6-5FFA-4D51-9201-46CB671C0967}" type="slidenum">
              <a:rPr lang="fr-FR" smtClean="0"/>
              <a:t>‹N°›</a:t>
            </a:fld>
            <a:endParaRPr lang="fr-FR"/>
          </a:p>
        </p:txBody>
      </p:sp>
    </p:spTree>
    <p:extLst>
      <p:ext uri="{BB962C8B-B14F-4D97-AF65-F5344CB8AC3E}">
        <p14:creationId xmlns:p14="http://schemas.microsoft.com/office/powerpoint/2010/main" val="21736028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prestige"/>
      </p:transition>
    </mc:Choice>
    <mc:Fallback>
      <p:transition spd="slow" advClick="0" advTm="16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rsonne, intérieur&#10;&#10;Description générée automatiquement">
            <a:extLst>
              <a:ext uri="{FF2B5EF4-FFF2-40B4-BE49-F238E27FC236}">
                <a16:creationId xmlns:a16="http://schemas.microsoft.com/office/drawing/2014/main" id="{6E80BA02-FD48-6839-6860-D5F669A5B8C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166191" y="367747"/>
            <a:ext cx="4929809" cy="6122505"/>
          </a:xfrm>
          <a:prstGeom prst="rect">
            <a:avLst/>
          </a:prstGeom>
        </p:spPr>
      </p:pic>
      <p:sp>
        <p:nvSpPr>
          <p:cNvPr id="4" name="ZoneTexte 3">
            <a:extLst>
              <a:ext uri="{FF2B5EF4-FFF2-40B4-BE49-F238E27FC236}">
                <a16:creationId xmlns:a16="http://schemas.microsoft.com/office/drawing/2014/main" id="{11E52D54-D7E1-C232-1CE9-BAB796EC8D82}"/>
              </a:ext>
            </a:extLst>
          </p:cNvPr>
          <p:cNvSpPr txBox="1"/>
          <p:nvPr/>
        </p:nvSpPr>
        <p:spPr>
          <a:xfrm>
            <a:off x="6430618" y="4436984"/>
            <a:ext cx="3299792" cy="400110"/>
          </a:xfrm>
          <a:prstGeom prst="rect">
            <a:avLst/>
          </a:prstGeom>
          <a:noFill/>
        </p:spPr>
        <p:txBody>
          <a:bodyPr wrap="square" rtlCol="0">
            <a:spAutoFit/>
          </a:bodyPr>
          <a:lstStyle/>
          <a:p>
            <a:r>
              <a:rPr lang="fr-FR" sz="2000" b="1" dirty="0">
                <a:solidFill>
                  <a:schemeClr val="bg1"/>
                </a:solidFill>
              </a:rPr>
              <a:t>Mylène </a:t>
            </a:r>
            <a:r>
              <a:rPr lang="fr-FR" sz="2000" b="1" dirty="0" err="1">
                <a:solidFill>
                  <a:schemeClr val="bg1"/>
                </a:solidFill>
              </a:rPr>
              <a:t>Demongeot</a:t>
            </a:r>
            <a:endParaRPr lang="fr-FR" sz="2000" b="1" dirty="0">
              <a:solidFill>
                <a:schemeClr val="bg1"/>
              </a:solidFill>
            </a:endParaRPr>
          </a:p>
        </p:txBody>
      </p:sp>
      <p:sp>
        <p:nvSpPr>
          <p:cNvPr id="2" name="ZoneTexte 1">
            <a:extLst>
              <a:ext uri="{FF2B5EF4-FFF2-40B4-BE49-F238E27FC236}">
                <a16:creationId xmlns:a16="http://schemas.microsoft.com/office/drawing/2014/main" id="{FEE4059F-0476-3197-8182-5EAEF25B42D7}"/>
              </a:ext>
            </a:extLst>
          </p:cNvPr>
          <p:cNvSpPr txBox="1"/>
          <p:nvPr/>
        </p:nvSpPr>
        <p:spPr>
          <a:xfrm>
            <a:off x="6324600" y="1054100"/>
            <a:ext cx="5867400" cy="1384995"/>
          </a:xfrm>
          <a:prstGeom prst="rect">
            <a:avLst/>
          </a:prstGeom>
          <a:noFill/>
        </p:spPr>
        <p:txBody>
          <a:bodyPr wrap="square" rtlCol="0">
            <a:spAutoFit/>
          </a:bodyPr>
          <a:lstStyle/>
          <a:p>
            <a:r>
              <a:rPr lang="fr-FR" sz="2800" b="1" dirty="0">
                <a:solidFill>
                  <a:schemeClr val="bg1"/>
                </a:solidFill>
              </a:rPr>
              <a:t>Lorient Vous Propose Un Hommage à L’Actrice et Productrice  Mylène </a:t>
            </a:r>
            <a:r>
              <a:rPr lang="fr-FR" sz="2800" b="1" dirty="0" err="1">
                <a:solidFill>
                  <a:schemeClr val="bg1"/>
                </a:solidFill>
              </a:rPr>
              <a:t>Demongeot</a:t>
            </a:r>
            <a:endParaRPr lang="fr-FR" sz="2800" b="1" dirty="0">
              <a:solidFill>
                <a:schemeClr val="bg1"/>
              </a:solidFill>
            </a:endParaRPr>
          </a:p>
        </p:txBody>
      </p:sp>
    </p:spTree>
    <p:extLst>
      <p:ext uri="{BB962C8B-B14F-4D97-AF65-F5344CB8AC3E}">
        <p14:creationId xmlns:p14="http://schemas.microsoft.com/office/powerpoint/2010/main" val="86807410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prestige"/>
        <p:sndAc>
          <p:stSnd loop="1">
            <p:snd r:embed="rId2" name="Hommage à nos chers disparus.wav"/>
          </p:stSnd>
        </p:sndAc>
      </p:transition>
    </mc:Choice>
    <mc:Fallback>
      <p:transition spd="slow" advClick="0" advTm="16000">
        <p:fade/>
        <p:sndAc>
          <p:stSnd loop="1">
            <p:snd r:embed="rId2" name="Hommage à nos chers disparus.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0CDA60D-0D71-4A24-CD86-F5BAD6CF7257}"/>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8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L'actrice s'implique dans la vie du refuge et devient présidente d'honneur de l'association qui gère le site. Mylène </a:t>
            </a:r>
            <a:r>
              <a:rPr lang="fr-FR" sz="4800" b="1" dirty="0" err="1">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Demongeot</a:t>
            </a:r>
            <a:r>
              <a:rPr lang="fr-FR" sz="48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 s'est présentée comme candidate aux élections régionales de 1992 en Provence-Alpes-Côte d'Azur sur la liste Énergie Sud de Bernard Tapie dans les Bouches-du-Rhône.</a:t>
            </a:r>
          </a:p>
        </p:txBody>
      </p:sp>
    </p:spTree>
    <p:extLst>
      <p:ext uri="{BB962C8B-B14F-4D97-AF65-F5344CB8AC3E}">
        <p14:creationId xmlns:p14="http://schemas.microsoft.com/office/powerpoint/2010/main" val="10412423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prestige"/>
      </p:transition>
    </mc:Choice>
    <mc:Fallback>
      <p:transition spd="slow" advClick="0" advTm="16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descr="Une image contenant personne, femme, posant&#10;&#10;Description générée automatiquement">
            <a:extLst>
              <a:ext uri="{FF2B5EF4-FFF2-40B4-BE49-F238E27FC236}">
                <a16:creationId xmlns:a16="http://schemas.microsoft.com/office/drawing/2014/main" id="{1916D74B-1E2C-927E-4892-874D947A3C8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15324" y="135832"/>
            <a:ext cx="5094150" cy="6586329"/>
          </a:xfrm>
          <a:prstGeom prst="rect">
            <a:avLst/>
          </a:prstGeom>
        </p:spPr>
      </p:pic>
      <p:sp>
        <p:nvSpPr>
          <p:cNvPr id="12" name="ZoneTexte 11">
            <a:extLst>
              <a:ext uri="{FF2B5EF4-FFF2-40B4-BE49-F238E27FC236}">
                <a16:creationId xmlns:a16="http://schemas.microsoft.com/office/drawing/2014/main" id="{C061EBB8-7DBB-A78B-C037-4FF3FE92CC35}"/>
              </a:ext>
            </a:extLst>
          </p:cNvPr>
          <p:cNvSpPr txBox="1"/>
          <p:nvPr/>
        </p:nvSpPr>
        <p:spPr>
          <a:xfrm>
            <a:off x="7301947" y="305065"/>
            <a:ext cx="3829878" cy="6247864"/>
          </a:xfrm>
          <a:prstGeom prst="rect">
            <a:avLst/>
          </a:prstGeom>
          <a:noFill/>
        </p:spPr>
        <p:txBody>
          <a:bodyPr wrap="square">
            <a:spAutoFit/>
          </a:bodyPr>
          <a:lstStyle/>
          <a:p>
            <a:r>
              <a:rPr lang="fr-FR" sz="2000" b="1" dirty="0">
                <a:solidFill>
                  <a:schemeClr val="bg1"/>
                </a:solidFill>
              </a:rPr>
              <a:t>nom de naissance	Marie-Hélène </a:t>
            </a:r>
            <a:r>
              <a:rPr lang="fr-FR" sz="2000" b="1" dirty="0" err="1">
                <a:solidFill>
                  <a:schemeClr val="bg1"/>
                </a:solidFill>
              </a:rPr>
              <a:t>Demongeot</a:t>
            </a:r>
            <a:endParaRPr lang="fr-FR" sz="2000" b="1" dirty="0">
              <a:solidFill>
                <a:schemeClr val="bg1"/>
              </a:solidFill>
            </a:endParaRPr>
          </a:p>
          <a:p>
            <a:r>
              <a:rPr lang="fr-FR" sz="2000" b="1" dirty="0">
                <a:solidFill>
                  <a:schemeClr val="bg1"/>
                </a:solidFill>
              </a:rPr>
              <a:t>Surnom	Mylène </a:t>
            </a:r>
            <a:r>
              <a:rPr lang="fr-FR" sz="2000" b="1" dirty="0" err="1">
                <a:solidFill>
                  <a:schemeClr val="bg1"/>
                </a:solidFill>
              </a:rPr>
              <a:t>Demongeot</a:t>
            </a:r>
            <a:endParaRPr lang="fr-FR" sz="2000" b="1" dirty="0">
              <a:solidFill>
                <a:schemeClr val="bg1"/>
              </a:solidFill>
            </a:endParaRPr>
          </a:p>
          <a:p>
            <a:r>
              <a:rPr lang="fr-FR" sz="2000" b="1" dirty="0">
                <a:solidFill>
                  <a:schemeClr val="bg1"/>
                </a:solidFill>
              </a:rPr>
              <a:t>Naissance	29 septembre 1935</a:t>
            </a:r>
          </a:p>
          <a:p>
            <a:r>
              <a:rPr lang="fr-FR" sz="2000" b="1" dirty="0">
                <a:solidFill>
                  <a:schemeClr val="bg1"/>
                </a:solidFill>
              </a:rPr>
              <a:t>Nice (Alpes-Maritimes)</a:t>
            </a:r>
          </a:p>
          <a:p>
            <a:r>
              <a:rPr lang="fr-FR" sz="2000" b="1" dirty="0">
                <a:solidFill>
                  <a:schemeClr val="bg1"/>
                </a:solidFill>
              </a:rPr>
              <a:t>Nationalité	 Française</a:t>
            </a:r>
          </a:p>
          <a:p>
            <a:r>
              <a:rPr lang="fr-FR" sz="2000" b="1" dirty="0">
                <a:solidFill>
                  <a:schemeClr val="bg1"/>
                </a:solidFill>
              </a:rPr>
              <a:t>Décès	1er décembre 2022 (à 87 ans)</a:t>
            </a:r>
          </a:p>
          <a:p>
            <a:r>
              <a:rPr lang="fr-FR" sz="2000" b="1" dirty="0">
                <a:solidFill>
                  <a:schemeClr val="bg1"/>
                </a:solidFill>
              </a:rPr>
              <a:t>Paris</a:t>
            </a:r>
          </a:p>
          <a:p>
            <a:r>
              <a:rPr lang="fr-FR" sz="2000" b="1" dirty="0">
                <a:solidFill>
                  <a:schemeClr val="bg1"/>
                </a:solidFill>
              </a:rPr>
              <a:t>Profession	Actrice</a:t>
            </a:r>
          </a:p>
          <a:p>
            <a:r>
              <a:rPr lang="fr-FR" sz="2000" b="1" dirty="0">
                <a:solidFill>
                  <a:schemeClr val="bg1"/>
                </a:solidFill>
              </a:rPr>
              <a:t>Productrice</a:t>
            </a:r>
          </a:p>
          <a:p>
            <a:r>
              <a:rPr lang="fr-FR" sz="2000" b="1" dirty="0">
                <a:solidFill>
                  <a:schemeClr val="bg1"/>
                </a:solidFill>
              </a:rPr>
              <a:t>Films notables	Les Sorcières de Salem</a:t>
            </a:r>
          </a:p>
          <a:p>
            <a:r>
              <a:rPr lang="fr-FR" sz="2000" b="1" dirty="0">
                <a:solidFill>
                  <a:schemeClr val="bg1"/>
                </a:solidFill>
              </a:rPr>
              <a:t>Bonjour tristesse</a:t>
            </a:r>
          </a:p>
          <a:p>
            <a:r>
              <a:rPr lang="fr-FR" sz="2000" b="1" dirty="0">
                <a:solidFill>
                  <a:schemeClr val="bg1"/>
                </a:solidFill>
              </a:rPr>
              <a:t>Sois belle et tais-toi</a:t>
            </a:r>
          </a:p>
          <a:p>
            <a:r>
              <a:rPr lang="fr-FR" sz="2000" b="1" dirty="0">
                <a:solidFill>
                  <a:schemeClr val="bg1"/>
                </a:solidFill>
              </a:rPr>
              <a:t>La Bataille de Marathon</a:t>
            </a:r>
          </a:p>
          <a:p>
            <a:r>
              <a:rPr lang="fr-FR" sz="2000" b="1" dirty="0">
                <a:solidFill>
                  <a:schemeClr val="bg1"/>
                </a:solidFill>
              </a:rPr>
              <a:t>Les Trois Mousquetaires</a:t>
            </a:r>
          </a:p>
          <a:p>
            <a:r>
              <a:rPr lang="fr-FR" sz="2000" b="1" dirty="0">
                <a:solidFill>
                  <a:schemeClr val="bg1"/>
                </a:solidFill>
              </a:rPr>
              <a:t>Fantômas</a:t>
            </a:r>
          </a:p>
          <a:p>
            <a:r>
              <a:rPr lang="fr-FR" sz="2000" b="1" dirty="0">
                <a:solidFill>
                  <a:schemeClr val="bg1"/>
                </a:solidFill>
              </a:rPr>
              <a:t>Camping</a:t>
            </a:r>
          </a:p>
        </p:txBody>
      </p:sp>
    </p:spTree>
    <p:extLst>
      <p:ext uri="{BB962C8B-B14F-4D97-AF65-F5344CB8AC3E}">
        <p14:creationId xmlns:p14="http://schemas.microsoft.com/office/powerpoint/2010/main" val="123542724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prestige"/>
      </p:transition>
    </mc:Choice>
    <mc:Fallback>
      <p:transition spd="slow" advClick="0" advTm="16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rsonne, posant, debout, gens&#10;&#10;Description générée automatiquement">
            <a:extLst>
              <a:ext uri="{FF2B5EF4-FFF2-40B4-BE49-F238E27FC236}">
                <a16:creationId xmlns:a16="http://schemas.microsoft.com/office/drawing/2014/main" id="{36868F6D-E9AE-027B-EE94-FEE4858A285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624222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prestige"/>
      </p:transition>
    </mc:Choice>
    <mc:Fallback>
      <p:transition spd="slow" advClick="0" advTm="16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rsonne, bâtiment, extérieur, femme&#10;&#10;Description générée automatiquement">
            <a:extLst>
              <a:ext uri="{FF2B5EF4-FFF2-40B4-BE49-F238E27FC236}">
                <a16:creationId xmlns:a16="http://schemas.microsoft.com/office/drawing/2014/main" id="{8023821B-6348-EAA0-0DEA-724FF2421C4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98500" y="393700"/>
            <a:ext cx="10795000" cy="6070600"/>
          </a:xfrm>
          <a:prstGeom prst="rect">
            <a:avLst/>
          </a:prstGeom>
        </p:spPr>
      </p:pic>
    </p:spTree>
    <p:extLst>
      <p:ext uri="{BB962C8B-B14F-4D97-AF65-F5344CB8AC3E}">
        <p14:creationId xmlns:p14="http://schemas.microsoft.com/office/powerpoint/2010/main" val="1926945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prestige"/>
      </p:transition>
    </mc:Choice>
    <mc:Fallback>
      <p:transition spd="slow" advClick="0" advTm="16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rsonne, extérieur&#10;&#10;Description générée automatiquement">
            <a:extLst>
              <a:ext uri="{FF2B5EF4-FFF2-40B4-BE49-F238E27FC236}">
                <a16:creationId xmlns:a16="http://schemas.microsoft.com/office/drawing/2014/main" id="{5C2A0CB2-4237-D668-A7D3-21FB360C8D4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72139" y="530087"/>
            <a:ext cx="4610829" cy="5857461"/>
          </a:xfrm>
          <a:prstGeom prst="rect">
            <a:avLst/>
          </a:prstGeom>
        </p:spPr>
      </p:pic>
      <p:sp>
        <p:nvSpPr>
          <p:cNvPr id="4" name="ZoneTexte 3">
            <a:extLst>
              <a:ext uri="{FF2B5EF4-FFF2-40B4-BE49-F238E27FC236}">
                <a16:creationId xmlns:a16="http://schemas.microsoft.com/office/drawing/2014/main" id="{8D258C87-5922-22FE-A84E-16B4FDB2C23E}"/>
              </a:ext>
            </a:extLst>
          </p:cNvPr>
          <p:cNvSpPr txBox="1"/>
          <p:nvPr/>
        </p:nvSpPr>
        <p:spPr>
          <a:xfrm>
            <a:off x="7156174" y="4134678"/>
            <a:ext cx="4610829" cy="400110"/>
          </a:xfrm>
          <a:prstGeom prst="rect">
            <a:avLst/>
          </a:prstGeom>
          <a:noFill/>
        </p:spPr>
        <p:txBody>
          <a:bodyPr wrap="square" rtlCol="0">
            <a:spAutoFit/>
          </a:bodyPr>
          <a:lstStyle/>
          <a:p>
            <a:r>
              <a:rPr lang="fr-FR" sz="2000" b="1" dirty="0">
                <a:solidFill>
                  <a:schemeClr val="bg1"/>
                </a:solidFill>
              </a:rPr>
              <a:t>Mylène </a:t>
            </a:r>
            <a:r>
              <a:rPr lang="fr-FR" sz="2000" b="1" dirty="0" err="1">
                <a:solidFill>
                  <a:schemeClr val="bg1"/>
                </a:solidFill>
              </a:rPr>
              <a:t>Demongeot</a:t>
            </a:r>
            <a:r>
              <a:rPr lang="fr-FR" sz="2000" b="1" dirty="0">
                <a:solidFill>
                  <a:schemeClr val="bg1"/>
                </a:solidFill>
              </a:rPr>
              <a:t> Cannes</a:t>
            </a:r>
          </a:p>
        </p:txBody>
      </p:sp>
    </p:spTree>
    <p:extLst>
      <p:ext uri="{BB962C8B-B14F-4D97-AF65-F5344CB8AC3E}">
        <p14:creationId xmlns:p14="http://schemas.microsoft.com/office/powerpoint/2010/main" val="266700658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prestige"/>
      </p:transition>
    </mc:Choice>
    <mc:Fallback>
      <p:transition spd="slow" advClick="0" advTm="16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descr="Une image contenant extérieur, personne, femme&#10;&#10;Description générée automatiquement">
            <a:extLst>
              <a:ext uri="{FF2B5EF4-FFF2-40B4-BE49-F238E27FC236}">
                <a16:creationId xmlns:a16="http://schemas.microsoft.com/office/drawing/2014/main" id="{BA4BA2AB-9DE7-BAFD-CAE3-65C6FCDC774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05948" y="221974"/>
            <a:ext cx="5751443" cy="6414052"/>
          </a:xfrm>
          <a:prstGeom prst="rect">
            <a:avLst/>
          </a:prstGeom>
        </p:spPr>
      </p:pic>
      <p:sp>
        <p:nvSpPr>
          <p:cNvPr id="8" name="ZoneTexte 7">
            <a:extLst>
              <a:ext uri="{FF2B5EF4-FFF2-40B4-BE49-F238E27FC236}">
                <a16:creationId xmlns:a16="http://schemas.microsoft.com/office/drawing/2014/main" id="{72450A88-FF79-D406-8842-BD2869397C5D}"/>
              </a:ext>
            </a:extLst>
          </p:cNvPr>
          <p:cNvSpPr txBox="1"/>
          <p:nvPr/>
        </p:nvSpPr>
        <p:spPr>
          <a:xfrm>
            <a:off x="7447723" y="3429000"/>
            <a:ext cx="2425148" cy="707886"/>
          </a:xfrm>
          <a:prstGeom prst="rect">
            <a:avLst/>
          </a:prstGeom>
          <a:noFill/>
        </p:spPr>
        <p:txBody>
          <a:bodyPr wrap="square" rtlCol="0">
            <a:spAutoFit/>
          </a:bodyPr>
          <a:lstStyle/>
          <a:p>
            <a:r>
              <a:rPr lang="fr-FR" sz="2000" b="1" dirty="0">
                <a:solidFill>
                  <a:schemeClr val="bg1"/>
                </a:solidFill>
              </a:rPr>
              <a:t>Mylène </a:t>
            </a:r>
            <a:r>
              <a:rPr lang="fr-FR" sz="2000" b="1" dirty="0" err="1">
                <a:solidFill>
                  <a:schemeClr val="bg1"/>
                </a:solidFill>
              </a:rPr>
              <a:t>Demongeot</a:t>
            </a:r>
            <a:r>
              <a:rPr lang="fr-FR" sz="2000" b="1" dirty="0">
                <a:solidFill>
                  <a:schemeClr val="bg1"/>
                </a:solidFill>
              </a:rPr>
              <a:t>  Festival De Cabourg</a:t>
            </a:r>
          </a:p>
        </p:txBody>
      </p:sp>
    </p:spTree>
    <p:extLst>
      <p:ext uri="{BB962C8B-B14F-4D97-AF65-F5344CB8AC3E}">
        <p14:creationId xmlns:p14="http://schemas.microsoft.com/office/powerpoint/2010/main" val="275909284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prestige"/>
      </p:transition>
    </mc:Choice>
    <mc:Fallback>
      <p:transition spd="slow" advClick="0" advTm="16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rsonne, extérieur&#10;&#10;Description générée automatiquement">
            <a:extLst>
              <a:ext uri="{FF2B5EF4-FFF2-40B4-BE49-F238E27FC236}">
                <a16:creationId xmlns:a16="http://schemas.microsoft.com/office/drawing/2014/main" id="{E0751DE8-6F11-27CF-906E-29DDC127BE5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36574" y="132522"/>
            <a:ext cx="4572000" cy="6858000"/>
          </a:xfrm>
          <a:prstGeom prst="rect">
            <a:avLst/>
          </a:prstGeom>
        </p:spPr>
      </p:pic>
      <p:sp>
        <p:nvSpPr>
          <p:cNvPr id="4" name="ZoneTexte 3">
            <a:extLst>
              <a:ext uri="{FF2B5EF4-FFF2-40B4-BE49-F238E27FC236}">
                <a16:creationId xmlns:a16="http://schemas.microsoft.com/office/drawing/2014/main" id="{20483A93-5FC8-DDA9-2911-B9EED4D7439A}"/>
              </a:ext>
            </a:extLst>
          </p:cNvPr>
          <p:cNvSpPr txBox="1"/>
          <p:nvPr/>
        </p:nvSpPr>
        <p:spPr>
          <a:xfrm>
            <a:off x="7487477" y="4041913"/>
            <a:ext cx="4333461" cy="707886"/>
          </a:xfrm>
          <a:prstGeom prst="rect">
            <a:avLst/>
          </a:prstGeom>
          <a:noFill/>
        </p:spPr>
        <p:txBody>
          <a:bodyPr wrap="square" rtlCol="0">
            <a:spAutoFit/>
          </a:bodyPr>
          <a:lstStyle/>
          <a:p>
            <a:r>
              <a:rPr lang="fr-FR" sz="2000" b="1" dirty="0">
                <a:solidFill>
                  <a:schemeClr val="bg1"/>
                </a:solidFill>
              </a:rPr>
              <a:t>Mylène </a:t>
            </a:r>
            <a:r>
              <a:rPr lang="fr-FR" sz="2000" b="1" dirty="0" err="1">
                <a:solidFill>
                  <a:schemeClr val="bg1"/>
                </a:solidFill>
              </a:rPr>
              <a:t>Demongeot</a:t>
            </a:r>
            <a:r>
              <a:rPr lang="fr-FR" sz="2000" b="1" dirty="0">
                <a:solidFill>
                  <a:schemeClr val="bg1"/>
                </a:solidFill>
              </a:rPr>
              <a:t> Et Jean Marais  Dans </a:t>
            </a:r>
            <a:r>
              <a:rPr lang="fr-FR" sz="2000" b="1" dirty="0" err="1">
                <a:solidFill>
                  <a:schemeClr val="bg1"/>
                </a:solidFill>
              </a:rPr>
              <a:t>Fantomas</a:t>
            </a:r>
            <a:r>
              <a:rPr lang="fr-FR" sz="2000" b="1" dirty="0">
                <a:solidFill>
                  <a:schemeClr val="bg1"/>
                </a:solidFill>
              </a:rPr>
              <a:t> </a:t>
            </a:r>
          </a:p>
        </p:txBody>
      </p:sp>
    </p:spTree>
    <p:extLst>
      <p:ext uri="{BB962C8B-B14F-4D97-AF65-F5344CB8AC3E}">
        <p14:creationId xmlns:p14="http://schemas.microsoft.com/office/powerpoint/2010/main" val="11101610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prestige"/>
      </p:transition>
    </mc:Choice>
    <mc:Fallback>
      <p:transition spd="slow" advClick="0" advTm="16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rsonne&#10;&#10;Description générée automatiquement">
            <a:extLst>
              <a:ext uri="{FF2B5EF4-FFF2-40B4-BE49-F238E27FC236}">
                <a16:creationId xmlns:a16="http://schemas.microsoft.com/office/drawing/2014/main" id="{7BEEB189-8416-4E8B-2348-501F41ABA0E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28875" y="1194558"/>
            <a:ext cx="7334250" cy="4124325"/>
          </a:xfrm>
          <a:prstGeom prst="rect">
            <a:avLst/>
          </a:prstGeom>
        </p:spPr>
      </p:pic>
      <p:sp>
        <p:nvSpPr>
          <p:cNvPr id="4" name="ZoneTexte 3">
            <a:extLst>
              <a:ext uri="{FF2B5EF4-FFF2-40B4-BE49-F238E27FC236}">
                <a16:creationId xmlns:a16="http://schemas.microsoft.com/office/drawing/2014/main" id="{3567272F-E963-2093-81BE-C3F003F6C95A}"/>
              </a:ext>
            </a:extLst>
          </p:cNvPr>
          <p:cNvSpPr txBox="1"/>
          <p:nvPr/>
        </p:nvSpPr>
        <p:spPr>
          <a:xfrm>
            <a:off x="1908313" y="5318883"/>
            <a:ext cx="9727096" cy="400110"/>
          </a:xfrm>
          <a:prstGeom prst="rect">
            <a:avLst/>
          </a:prstGeom>
          <a:noFill/>
        </p:spPr>
        <p:txBody>
          <a:bodyPr wrap="square" rtlCol="0">
            <a:spAutoFit/>
          </a:bodyPr>
          <a:lstStyle/>
          <a:p>
            <a:r>
              <a:rPr lang="fr-FR" sz="2000" b="1" dirty="0">
                <a:solidFill>
                  <a:schemeClr val="bg1"/>
                </a:solidFill>
              </a:rPr>
              <a:t>Mylène </a:t>
            </a:r>
            <a:r>
              <a:rPr lang="fr-FR" sz="2000" b="1" dirty="0" err="1">
                <a:solidFill>
                  <a:schemeClr val="bg1"/>
                </a:solidFill>
              </a:rPr>
              <a:t>Demongeot</a:t>
            </a:r>
            <a:r>
              <a:rPr lang="fr-FR" sz="2000" b="1" dirty="0">
                <a:solidFill>
                  <a:schemeClr val="bg1"/>
                </a:solidFill>
              </a:rPr>
              <a:t> Les Grosses têtes  en 2014 pour son livre le refuge de l’Arche </a:t>
            </a:r>
          </a:p>
        </p:txBody>
      </p:sp>
    </p:spTree>
    <p:extLst>
      <p:ext uri="{BB962C8B-B14F-4D97-AF65-F5344CB8AC3E}">
        <p14:creationId xmlns:p14="http://schemas.microsoft.com/office/powerpoint/2010/main" val="1415790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prestige"/>
      </p:transition>
    </mc:Choice>
    <mc:Fallback>
      <p:transition spd="slow" advClick="0" advTm="16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rsonne, debout, extérieur, gens&#10;&#10;Description générée automatiquement">
            <a:extLst>
              <a:ext uri="{FF2B5EF4-FFF2-40B4-BE49-F238E27FC236}">
                <a16:creationId xmlns:a16="http://schemas.microsoft.com/office/drawing/2014/main" id="{3AFE3844-2F83-153C-8A59-659CAC2207F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84244" y="360568"/>
            <a:ext cx="9011479" cy="5739297"/>
          </a:xfrm>
          <a:prstGeom prst="rect">
            <a:avLst/>
          </a:prstGeom>
        </p:spPr>
      </p:pic>
      <p:sp>
        <p:nvSpPr>
          <p:cNvPr id="4" name="ZoneTexte 3">
            <a:extLst>
              <a:ext uri="{FF2B5EF4-FFF2-40B4-BE49-F238E27FC236}">
                <a16:creationId xmlns:a16="http://schemas.microsoft.com/office/drawing/2014/main" id="{07EB057D-FB1A-B7E1-BDDB-5EB27AA8BE8D}"/>
              </a:ext>
            </a:extLst>
          </p:cNvPr>
          <p:cNvSpPr txBox="1"/>
          <p:nvPr/>
        </p:nvSpPr>
        <p:spPr>
          <a:xfrm>
            <a:off x="2531164" y="6097322"/>
            <a:ext cx="8826747" cy="400110"/>
          </a:xfrm>
          <a:prstGeom prst="rect">
            <a:avLst/>
          </a:prstGeom>
          <a:noFill/>
        </p:spPr>
        <p:txBody>
          <a:bodyPr wrap="square" rtlCol="0">
            <a:spAutoFit/>
          </a:bodyPr>
          <a:lstStyle/>
          <a:p>
            <a:r>
              <a:rPr lang="fr-FR" sz="2000" b="1" dirty="0" err="1">
                <a:solidFill>
                  <a:schemeClr val="bg1"/>
                </a:solidFill>
              </a:rPr>
              <a:t>Sanctaire</a:t>
            </a:r>
            <a:r>
              <a:rPr lang="fr-FR" sz="2000" b="1" dirty="0">
                <a:solidFill>
                  <a:schemeClr val="bg1"/>
                </a:solidFill>
              </a:rPr>
              <a:t> animaux présidente  comité Château – Gontier Mayenne</a:t>
            </a:r>
          </a:p>
        </p:txBody>
      </p:sp>
    </p:spTree>
    <p:extLst>
      <p:ext uri="{BB962C8B-B14F-4D97-AF65-F5344CB8AC3E}">
        <p14:creationId xmlns:p14="http://schemas.microsoft.com/office/powerpoint/2010/main" val="157901356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prestige"/>
      </p:transition>
    </mc:Choice>
    <mc:Fallback>
      <p:transition spd="slow" advClick="0" advTm="16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rsonne, postiche&#10;&#10;Description générée automatiquement">
            <a:extLst>
              <a:ext uri="{FF2B5EF4-FFF2-40B4-BE49-F238E27FC236}">
                <a16:creationId xmlns:a16="http://schemas.microsoft.com/office/drawing/2014/main" id="{8139A96A-6748-AD70-9D8F-49F32E5799E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38469" y="314739"/>
            <a:ext cx="4585253" cy="6228522"/>
          </a:xfrm>
          <a:prstGeom prst="rect">
            <a:avLst/>
          </a:prstGeom>
        </p:spPr>
      </p:pic>
      <p:sp>
        <p:nvSpPr>
          <p:cNvPr id="4" name="ZoneTexte 3">
            <a:extLst>
              <a:ext uri="{FF2B5EF4-FFF2-40B4-BE49-F238E27FC236}">
                <a16:creationId xmlns:a16="http://schemas.microsoft.com/office/drawing/2014/main" id="{04A32119-1937-7F89-1124-028D9C7EF05F}"/>
              </a:ext>
            </a:extLst>
          </p:cNvPr>
          <p:cNvSpPr txBox="1"/>
          <p:nvPr/>
        </p:nvSpPr>
        <p:spPr>
          <a:xfrm>
            <a:off x="6096000" y="3578087"/>
            <a:ext cx="5605670" cy="707886"/>
          </a:xfrm>
          <a:prstGeom prst="rect">
            <a:avLst/>
          </a:prstGeom>
          <a:noFill/>
        </p:spPr>
        <p:txBody>
          <a:bodyPr wrap="square" rtlCol="0">
            <a:spAutoFit/>
          </a:bodyPr>
          <a:lstStyle/>
          <a:p>
            <a:r>
              <a:rPr lang="fr-FR" sz="2000" b="1" dirty="0">
                <a:solidFill>
                  <a:schemeClr val="bg1"/>
                </a:solidFill>
              </a:rPr>
              <a:t>Mylène </a:t>
            </a:r>
            <a:r>
              <a:rPr lang="fr-FR" sz="2000" b="1" dirty="0" err="1">
                <a:solidFill>
                  <a:schemeClr val="bg1"/>
                </a:solidFill>
              </a:rPr>
              <a:t>Demongeot</a:t>
            </a:r>
            <a:r>
              <a:rPr lang="fr-FR" sz="2000" b="1" dirty="0">
                <a:solidFill>
                  <a:schemeClr val="bg1"/>
                </a:solidFill>
              </a:rPr>
              <a:t> Festival Du Film De Waterloo en Octobre 1914</a:t>
            </a:r>
          </a:p>
        </p:txBody>
      </p:sp>
    </p:spTree>
    <p:extLst>
      <p:ext uri="{BB962C8B-B14F-4D97-AF65-F5344CB8AC3E}">
        <p14:creationId xmlns:p14="http://schemas.microsoft.com/office/powerpoint/2010/main" val="294841530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prestige"/>
      </p:transition>
    </mc:Choice>
    <mc:Fallback>
      <p:transition spd="slow" advClick="0" advTm="16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descr="Une image contenant personne&#10;&#10;Description générée automatiquement">
            <a:extLst>
              <a:ext uri="{FF2B5EF4-FFF2-40B4-BE49-F238E27FC236}">
                <a16:creationId xmlns:a16="http://schemas.microsoft.com/office/drawing/2014/main" id="{575FCAB9-6B78-CB56-E215-EA892C32CFC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43339" y="294861"/>
            <a:ext cx="9144000" cy="6268278"/>
          </a:xfrm>
          <a:prstGeom prst="rect">
            <a:avLst/>
          </a:prstGeom>
        </p:spPr>
      </p:pic>
      <p:sp>
        <p:nvSpPr>
          <p:cNvPr id="8" name="ZoneTexte 7">
            <a:extLst>
              <a:ext uri="{FF2B5EF4-FFF2-40B4-BE49-F238E27FC236}">
                <a16:creationId xmlns:a16="http://schemas.microsoft.com/office/drawing/2014/main" id="{09B3044D-93C0-B087-8E90-765F0E24236C}"/>
              </a:ext>
            </a:extLst>
          </p:cNvPr>
          <p:cNvSpPr txBox="1"/>
          <p:nvPr/>
        </p:nvSpPr>
        <p:spPr>
          <a:xfrm>
            <a:off x="9780104" y="2981739"/>
            <a:ext cx="2411896" cy="1323439"/>
          </a:xfrm>
          <a:prstGeom prst="rect">
            <a:avLst/>
          </a:prstGeom>
          <a:noFill/>
        </p:spPr>
        <p:txBody>
          <a:bodyPr wrap="square" rtlCol="0">
            <a:spAutoFit/>
          </a:bodyPr>
          <a:lstStyle/>
          <a:p>
            <a:r>
              <a:rPr lang="fr-FR" sz="2000" dirty="0">
                <a:solidFill>
                  <a:schemeClr val="bg1"/>
                </a:solidFill>
              </a:rPr>
              <a:t>L’Actrice Mylène </a:t>
            </a:r>
            <a:r>
              <a:rPr lang="fr-FR" sz="2000" dirty="0" err="1">
                <a:solidFill>
                  <a:schemeClr val="bg1"/>
                </a:solidFill>
              </a:rPr>
              <a:t>Demongeot</a:t>
            </a:r>
            <a:r>
              <a:rPr lang="fr-FR" sz="2000" dirty="0">
                <a:solidFill>
                  <a:schemeClr val="bg1"/>
                </a:solidFill>
              </a:rPr>
              <a:t> Est Décédé</a:t>
            </a:r>
          </a:p>
          <a:p>
            <a:r>
              <a:rPr lang="fr-FR" sz="2000" dirty="0">
                <a:solidFill>
                  <a:schemeClr val="bg1"/>
                </a:solidFill>
              </a:rPr>
              <a:t>à L'âge De 87 ans</a:t>
            </a:r>
          </a:p>
        </p:txBody>
      </p:sp>
    </p:spTree>
    <p:extLst>
      <p:ext uri="{BB962C8B-B14F-4D97-AF65-F5344CB8AC3E}">
        <p14:creationId xmlns:p14="http://schemas.microsoft.com/office/powerpoint/2010/main" val="18454032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prestige"/>
      </p:transition>
    </mc:Choice>
    <mc:Fallback>
      <p:transition spd="slow" advClick="0" advTm="16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descr="Une image contenant texte, personne, extérieur, groupe&#10;&#10;Description générée automatiquement">
            <a:extLst>
              <a:ext uri="{FF2B5EF4-FFF2-40B4-BE49-F238E27FC236}">
                <a16:creationId xmlns:a16="http://schemas.microsoft.com/office/drawing/2014/main" id="{7A312767-26D3-040F-7FCB-4BBA6E41F42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52939" y="440634"/>
            <a:ext cx="4518991" cy="6241774"/>
          </a:xfrm>
          <a:prstGeom prst="rect">
            <a:avLst/>
          </a:prstGeom>
        </p:spPr>
      </p:pic>
      <p:sp>
        <p:nvSpPr>
          <p:cNvPr id="8" name="ZoneTexte 7">
            <a:extLst>
              <a:ext uri="{FF2B5EF4-FFF2-40B4-BE49-F238E27FC236}">
                <a16:creationId xmlns:a16="http://schemas.microsoft.com/office/drawing/2014/main" id="{33EB438C-3088-2839-FB80-0B752790F2E4}"/>
              </a:ext>
            </a:extLst>
          </p:cNvPr>
          <p:cNvSpPr txBox="1"/>
          <p:nvPr/>
        </p:nvSpPr>
        <p:spPr>
          <a:xfrm>
            <a:off x="7056782" y="2887682"/>
            <a:ext cx="3763617" cy="3970318"/>
          </a:xfrm>
          <a:prstGeom prst="rect">
            <a:avLst/>
          </a:prstGeom>
          <a:noFill/>
        </p:spPr>
        <p:txBody>
          <a:bodyPr wrap="square" rtlCol="0">
            <a:spAutoFit/>
          </a:bodyPr>
          <a:lstStyle/>
          <a:p>
            <a:endParaRPr lang="fr-FR" dirty="0">
              <a:solidFill>
                <a:schemeClr val="bg1"/>
              </a:solidFill>
            </a:endParaRPr>
          </a:p>
          <a:p>
            <a:r>
              <a:rPr lang="fr-FR" dirty="0">
                <a:solidFill>
                  <a:schemeClr val="bg1"/>
                </a:solidFill>
              </a:rPr>
              <a:t>Données clés</a:t>
            </a:r>
          </a:p>
          <a:p>
            <a:r>
              <a:rPr lang="fr-FR" dirty="0">
                <a:solidFill>
                  <a:schemeClr val="bg1"/>
                </a:solidFill>
              </a:rPr>
              <a:t>Réalisation	Thomas Gilou</a:t>
            </a:r>
          </a:p>
          <a:p>
            <a:r>
              <a:rPr lang="fr-FR" dirty="0">
                <a:solidFill>
                  <a:schemeClr val="bg1"/>
                </a:solidFill>
              </a:rPr>
              <a:t>Scénario	</a:t>
            </a:r>
            <a:r>
              <a:rPr lang="fr-FR" dirty="0" err="1">
                <a:solidFill>
                  <a:schemeClr val="bg1"/>
                </a:solidFill>
              </a:rPr>
              <a:t>Kev</a:t>
            </a:r>
            <a:r>
              <a:rPr lang="fr-FR" dirty="0">
                <a:solidFill>
                  <a:schemeClr val="bg1"/>
                </a:solidFill>
              </a:rPr>
              <a:t> Adams</a:t>
            </a:r>
          </a:p>
          <a:p>
            <a:r>
              <a:rPr lang="fr-FR" dirty="0">
                <a:solidFill>
                  <a:schemeClr val="bg1"/>
                </a:solidFill>
              </a:rPr>
              <a:t>Catherine </a:t>
            </a:r>
            <a:r>
              <a:rPr lang="fr-FR" dirty="0" err="1">
                <a:solidFill>
                  <a:schemeClr val="bg1"/>
                </a:solidFill>
              </a:rPr>
              <a:t>Diament</a:t>
            </a:r>
            <a:endParaRPr lang="fr-FR" dirty="0">
              <a:solidFill>
                <a:schemeClr val="bg1"/>
              </a:solidFill>
            </a:endParaRPr>
          </a:p>
          <a:p>
            <a:r>
              <a:rPr lang="fr-FR" dirty="0">
                <a:solidFill>
                  <a:schemeClr val="bg1"/>
                </a:solidFill>
              </a:rPr>
              <a:t>Musique	Julien Cohen</a:t>
            </a:r>
          </a:p>
          <a:p>
            <a:r>
              <a:rPr lang="fr-FR" dirty="0">
                <a:solidFill>
                  <a:schemeClr val="bg1"/>
                </a:solidFill>
              </a:rPr>
              <a:t>Claude Morgan</a:t>
            </a:r>
          </a:p>
          <a:p>
            <a:r>
              <a:rPr lang="fr-FR" dirty="0">
                <a:solidFill>
                  <a:schemeClr val="bg1"/>
                </a:solidFill>
              </a:rPr>
              <a:t>Acteurs principaux	</a:t>
            </a:r>
          </a:p>
          <a:p>
            <a:r>
              <a:rPr lang="fr-FR" dirty="0" err="1">
                <a:solidFill>
                  <a:schemeClr val="bg1"/>
                </a:solidFill>
              </a:rPr>
              <a:t>Kev</a:t>
            </a:r>
            <a:r>
              <a:rPr lang="fr-FR" dirty="0">
                <a:solidFill>
                  <a:schemeClr val="bg1"/>
                </a:solidFill>
              </a:rPr>
              <a:t> Adams</a:t>
            </a:r>
          </a:p>
          <a:p>
            <a:r>
              <a:rPr lang="fr-FR" dirty="0">
                <a:solidFill>
                  <a:schemeClr val="bg1"/>
                </a:solidFill>
              </a:rPr>
              <a:t>Gérard Depardieu</a:t>
            </a:r>
          </a:p>
          <a:p>
            <a:r>
              <a:rPr lang="fr-FR" dirty="0">
                <a:solidFill>
                  <a:schemeClr val="bg1"/>
                </a:solidFill>
              </a:rPr>
              <a:t>Daniel Prévost</a:t>
            </a:r>
          </a:p>
          <a:p>
            <a:r>
              <a:rPr lang="fr-FR" dirty="0">
                <a:solidFill>
                  <a:schemeClr val="bg1"/>
                </a:solidFill>
              </a:rPr>
              <a:t>Marthe </a:t>
            </a:r>
            <a:r>
              <a:rPr lang="fr-FR" dirty="0" err="1">
                <a:solidFill>
                  <a:schemeClr val="bg1"/>
                </a:solidFill>
              </a:rPr>
              <a:t>Villalonga</a:t>
            </a:r>
            <a:endParaRPr lang="fr-FR" dirty="0">
              <a:solidFill>
                <a:schemeClr val="bg1"/>
              </a:solidFill>
            </a:endParaRPr>
          </a:p>
          <a:p>
            <a:r>
              <a:rPr lang="fr-FR" dirty="0" err="1">
                <a:solidFill>
                  <a:schemeClr val="bg1"/>
                </a:solidFill>
              </a:rPr>
              <a:t>Firmine</a:t>
            </a:r>
            <a:r>
              <a:rPr lang="fr-FR" dirty="0">
                <a:solidFill>
                  <a:schemeClr val="bg1"/>
                </a:solidFill>
              </a:rPr>
              <a:t> Richard</a:t>
            </a:r>
          </a:p>
          <a:p>
            <a:endParaRPr lang="fr-FR" dirty="0">
              <a:solidFill>
                <a:schemeClr val="bg1"/>
              </a:solidFill>
            </a:endParaRPr>
          </a:p>
        </p:txBody>
      </p:sp>
      <p:sp>
        <p:nvSpPr>
          <p:cNvPr id="10" name="ZoneTexte 9">
            <a:extLst>
              <a:ext uri="{FF2B5EF4-FFF2-40B4-BE49-F238E27FC236}">
                <a16:creationId xmlns:a16="http://schemas.microsoft.com/office/drawing/2014/main" id="{4056D47E-0B65-DDFF-D927-C7275D4F1B07}"/>
              </a:ext>
            </a:extLst>
          </p:cNvPr>
          <p:cNvSpPr txBox="1"/>
          <p:nvPr/>
        </p:nvSpPr>
        <p:spPr>
          <a:xfrm>
            <a:off x="6679096" y="383021"/>
            <a:ext cx="4518991" cy="2554545"/>
          </a:xfrm>
          <a:prstGeom prst="rect">
            <a:avLst/>
          </a:prstGeom>
          <a:noFill/>
        </p:spPr>
        <p:txBody>
          <a:bodyPr wrap="square">
            <a:spAutoFit/>
          </a:bodyPr>
          <a:lstStyle/>
          <a:p>
            <a:r>
              <a:rPr lang="fr-FR" sz="2000" b="1" dirty="0">
                <a:solidFill>
                  <a:schemeClr val="bg1"/>
                </a:solidFill>
              </a:rPr>
              <a:t>Afin d'éviter la case prison, </a:t>
            </a:r>
            <a:r>
              <a:rPr lang="fr-FR" sz="2000" b="1" dirty="0" err="1">
                <a:solidFill>
                  <a:schemeClr val="bg1"/>
                </a:solidFill>
              </a:rPr>
              <a:t>Milann</a:t>
            </a:r>
            <a:r>
              <a:rPr lang="fr-FR" sz="2000" b="1" dirty="0">
                <a:solidFill>
                  <a:schemeClr val="bg1"/>
                </a:solidFill>
              </a:rPr>
              <a:t>, 30 ans, est contraint d'effectuer 300 heures de travaux d'intérêt général dans une maison de retraite. Ses premières semaines sont un véritable enfer, mais il se fait rapidement adopter par les retraités qui lui apprennent leur vision de la vie. Au fil des semai…</a:t>
            </a:r>
          </a:p>
        </p:txBody>
      </p:sp>
    </p:spTree>
    <p:extLst>
      <p:ext uri="{BB962C8B-B14F-4D97-AF65-F5344CB8AC3E}">
        <p14:creationId xmlns:p14="http://schemas.microsoft.com/office/powerpoint/2010/main" val="7381630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prestige"/>
      </p:transition>
    </mc:Choice>
    <mc:Fallback>
      <p:transition spd="slow" advClick="0" advTm="16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rsonne&#10;&#10;Description générée automatiquement">
            <a:extLst>
              <a:ext uri="{FF2B5EF4-FFF2-40B4-BE49-F238E27FC236}">
                <a16:creationId xmlns:a16="http://schemas.microsoft.com/office/drawing/2014/main" id="{ACDCCB7A-F1DC-086E-57C4-7B317ECCDB2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16835" y="2275296"/>
            <a:ext cx="5764696" cy="4280315"/>
          </a:xfrm>
          <a:prstGeom prst="rect">
            <a:avLst/>
          </a:prstGeom>
        </p:spPr>
      </p:pic>
      <p:sp>
        <p:nvSpPr>
          <p:cNvPr id="4" name="ZoneTexte 3">
            <a:extLst>
              <a:ext uri="{FF2B5EF4-FFF2-40B4-BE49-F238E27FC236}">
                <a16:creationId xmlns:a16="http://schemas.microsoft.com/office/drawing/2014/main" id="{83610153-D3D2-D352-9800-11A263A3B102}"/>
              </a:ext>
            </a:extLst>
          </p:cNvPr>
          <p:cNvSpPr txBox="1"/>
          <p:nvPr/>
        </p:nvSpPr>
        <p:spPr>
          <a:xfrm>
            <a:off x="8335617" y="2647119"/>
            <a:ext cx="2835965" cy="3170099"/>
          </a:xfrm>
          <a:prstGeom prst="rect">
            <a:avLst/>
          </a:prstGeom>
          <a:noFill/>
        </p:spPr>
        <p:txBody>
          <a:bodyPr wrap="square" rtlCol="0">
            <a:spAutoFit/>
          </a:bodyPr>
          <a:lstStyle/>
          <a:p>
            <a:r>
              <a:rPr lang="fr-FR" sz="2000" b="1" dirty="0">
                <a:solidFill>
                  <a:schemeClr val="bg1"/>
                </a:solidFill>
              </a:rPr>
              <a:t>Réalisation	André </a:t>
            </a:r>
            <a:r>
              <a:rPr lang="fr-FR" sz="2000" b="1" dirty="0" err="1">
                <a:solidFill>
                  <a:schemeClr val="bg1"/>
                </a:solidFill>
              </a:rPr>
              <a:t>Hunebelle</a:t>
            </a:r>
            <a:endParaRPr lang="fr-FR" sz="2000" b="1" dirty="0">
              <a:solidFill>
                <a:schemeClr val="bg1"/>
              </a:solidFill>
            </a:endParaRPr>
          </a:p>
          <a:p>
            <a:r>
              <a:rPr lang="fr-FR" sz="2000" b="1" dirty="0">
                <a:solidFill>
                  <a:schemeClr val="bg1"/>
                </a:solidFill>
              </a:rPr>
              <a:t>Scénario	Jean </a:t>
            </a:r>
            <a:r>
              <a:rPr lang="fr-FR" sz="2000" b="1" dirty="0" err="1">
                <a:solidFill>
                  <a:schemeClr val="bg1"/>
                </a:solidFill>
              </a:rPr>
              <a:t>Halain</a:t>
            </a:r>
            <a:endParaRPr lang="fr-FR" sz="2000" b="1" dirty="0">
              <a:solidFill>
                <a:schemeClr val="bg1"/>
              </a:solidFill>
            </a:endParaRPr>
          </a:p>
          <a:p>
            <a:r>
              <a:rPr lang="fr-FR" sz="2000" b="1" dirty="0">
                <a:solidFill>
                  <a:schemeClr val="bg1"/>
                </a:solidFill>
              </a:rPr>
              <a:t>Pierre Foucaud</a:t>
            </a:r>
          </a:p>
          <a:p>
            <a:r>
              <a:rPr lang="fr-FR" sz="2000" b="1" dirty="0">
                <a:solidFill>
                  <a:schemeClr val="bg1"/>
                </a:solidFill>
              </a:rPr>
              <a:t>Acteurs principaux	</a:t>
            </a:r>
          </a:p>
          <a:p>
            <a:r>
              <a:rPr lang="fr-FR" sz="2000" b="1" dirty="0">
                <a:solidFill>
                  <a:schemeClr val="bg1"/>
                </a:solidFill>
              </a:rPr>
              <a:t>Jean Marais</a:t>
            </a:r>
          </a:p>
          <a:p>
            <a:r>
              <a:rPr lang="fr-FR" sz="2000" b="1" dirty="0">
                <a:solidFill>
                  <a:schemeClr val="bg1"/>
                </a:solidFill>
              </a:rPr>
              <a:t>Louis de Funès</a:t>
            </a:r>
          </a:p>
          <a:p>
            <a:r>
              <a:rPr lang="fr-FR" sz="2000" b="1" dirty="0">
                <a:solidFill>
                  <a:schemeClr val="bg1"/>
                </a:solidFill>
              </a:rPr>
              <a:t>Mylène </a:t>
            </a:r>
            <a:r>
              <a:rPr lang="fr-FR" sz="2000" b="1" dirty="0" err="1">
                <a:solidFill>
                  <a:schemeClr val="bg1"/>
                </a:solidFill>
              </a:rPr>
              <a:t>Demongeot</a:t>
            </a:r>
            <a:endParaRPr lang="fr-FR" sz="2000" b="1" dirty="0">
              <a:solidFill>
                <a:schemeClr val="bg1"/>
              </a:solidFill>
            </a:endParaRPr>
          </a:p>
          <a:p>
            <a:r>
              <a:rPr lang="fr-FR" sz="2000" b="1" dirty="0">
                <a:solidFill>
                  <a:schemeClr val="bg1"/>
                </a:solidFill>
              </a:rPr>
              <a:t>Sortie	1967</a:t>
            </a:r>
          </a:p>
        </p:txBody>
      </p:sp>
      <p:sp>
        <p:nvSpPr>
          <p:cNvPr id="5" name="ZoneTexte 4">
            <a:extLst>
              <a:ext uri="{FF2B5EF4-FFF2-40B4-BE49-F238E27FC236}">
                <a16:creationId xmlns:a16="http://schemas.microsoft.com/office/drawing/2014/main" id="{8C43490B-5320-3797-EF2E-10749192BB06}"/>
              </a:ext>
            </a:extLst>
          </p:cNvPr>
          <p:cNvSpPr txBox="1"/>
          <p:nvPr/>
        </p:nvSpPr>
        <p:spPr>
          <a:xfrm>
            <a:off x="7176052" y="1813631"/>
            <a:ext cx="5155096" cy="461665"/>
          </a:xfrm>
          <a:prstGeom prst="rect">
            <a:avLst/>
          </a:prstGeom>
          <a:noFill/>
        </p:spPr>
        <p:txBody>
          <a:bodyPr wrap="square" rtlCol="0">
            <a:spAutoFit/>
          </a:bodyPr>
          <a:lstStyle/>
          <a:p>
            <a:r>
              <a:rPr lang="fr-FR" sz="2400" b="1" dirty="0" err="1">
                <a:solidFill>
                  <a:schemeClr val="bg1"/>
                </a:solidFill>
              </a:rPr>
              <a:t>Fantomas</a:t>
            </a:r>
            <a:r>
              <a:rPr lang="fr-FR" sz="2400" b="1" dirty="0">
                <a:solidFill>
                  <a:schemeClr val="bg1"/>
                </a:solidFill>
              </a:rPr>
              <a:t> Contre Scotland Yard</a:t>
            </a:r>
          </a:p>
        </p:txBody>
      </p:sp>
      <p:sp>
        <p:nvSpPr>
          <p:cNvPr id="7" name="ZoneTexte 6">
            <a:extLst>
              <a:ext uri="{FF2B5EF4-FFF2-40B4-BE49-F238E27FC236}">
                <a16:creationId xmlns:a16="http://schemas.microsoft.com/office/drawing/2014/main" id="{FE45E274-2C41-9861-3AA2-A60F84A0C3ED}"/>
              </a:ext>
            </a:extLst>
          </p:cNvPr>
          <p:cNvSpPr txBox="1"/>
          <p:nvPr/>
        </p:nvSpPr>
        <p:spPr>
          <a:xfrm>
            <a:off x="344557" y="105932"/>
            <a:ext cx="9011479" cy="1938992"/>
          </a:xfrm>
          <a:prstGeom prst="rect">
            <a:avLst/>
          </a:prstGeom>
          <a:noFill/>
        </p:spPr>
        <p:txBody>
          <a:bodyPr wrap="square">
            <a:spAutoFit/>
          </a:bodyPr>
          <a:lstStyle/>
          <a:p>
            <a:r>
              <a:rPr lang="fr-FR" sz="2000" b="1" dirty="0">
                <a:solidFill>
                  <a:schemeClr val="bg1"/>
                </a:solidFill>
              </a:rPr>
              <a:t>Fantômas revient avec une nouvelle idée : imposer aux riches (nobles comme gangsters) un impôt sur le droit de vivre. Débarqués en Écosse, le commissaire </a:t>
            </a:r>
            <a:r>
              <a:rPr lang="fr-FR" sz="2000" b="1" dirty="0" err="1">
                <a:solidFill>
                  <a:schemeClr val="bg1"/>
                </a:solidFill>
              </a:rPr>
              <a:t>Juve</a:t>
            </a:r>
            <a:r>
              <a:rPr lang="fr-FR" sz="2000" b="1" dirty="0">
                <a:solidFill>
                  <a:schemeClr val="bg1"/>
                </a:solidFill>
              </a:rPr>
              <a:t>, </a:t>
            </a:r>
            <a:r>
              <a:rPr lang="fr-FR" sz="2000" b="1" dirty="0" err="1">
                <a:solidFill>
                  <a:schemeClr val="bg1"/>
                </a:solidFill>
              </a:rPr>
              <a:t>Fandor</a:t>
            </a:r>
            <a:r>
              <a:rPr lang="fr-FR" sz="2000" b="1" dirty="0">
                <a:solidFill>
                  <a:schemeClr val="bg1"/>
                </a:solidFill>
              </a:rPr>
              <a:t> et sa fiancée ont pour mission d'attraper Fantômas. Dans un château hanté par les esprits, </a:t>
            </a:r>
            <a:r>
              <a:rPr lang="fr-FR" sz="2000" b="1" dirty="0" err="1">
                <a:solidFill>
                  <a:schemeClr val="bg1"/>
                </a:solidFill>
              </a:rPr>
              <a:t>Juve</a:t>
            </a:r>
            <a:r>
              <a:rPr lang="fr-FR" sz="2000" b="1" dirty="0">
                <a:solidFill>
                  <a:schemeClr val="bg1"/>
                </a:solidFill>
              </a:rPr>
              <a:t>, censé protéger les propriétaires, est lui-même victime de l'humour macabre de Fantômas, lequel use et abuse de ses masques extravagants et de son rire caverneux.</a:t>
            </a:r>
          </a:p>
        </p:txBody>
      </p:sp>
    </p:spTree>
    <p:extLst>
      <p:ext uri="{BB962C8B-B14F-4D97-AF65-F5344CB8AC3E}">
        <p14:creationId xmlns:p14="http://schemas.microsoft.com/office/powerpoint/2010/main" val="26851128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prestige"/>
      </p:transition>
    </mc:Choice>
    <mc:Fallback>
      <p:transition spd="slow" advClick="0" advTm="16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descr="Une image contenant texte, personne&#10;&#10;Description générée automatiquement">
            <a:extLst>
              <a:ext uri="{FF2B5EF4-FFF2-40B4-BE49-F238E27FC236}">
                <a16:creationId xmlns:a16="http://schemas.microsoft.com/office/drawing/2014/main" id="{CEC06665-BD6C-E8E7-E42E-E46D72BC7C6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42052" y="2060712"/>
            <a:ext cx="3697357" cy="4406348"/>
          </a:xfrm>
          <a:prstGeom prst="rect">
            <a:avLst/>
          </a:prstGeom>
        </p:spPr>
      </p:pic>
      <p:sp>
        <p:nvSpPr>
          <p:cNvPr id="9" name="ZoneTexte 8">
            <a:extLst>
              <a:ext uri="{FF2B5EF4-FFF2-40B4-BE49-F238E27FC236}">
                <a16:creationId xmlns:a16="http://schemas.microsoft.com/office/drawing/2014/main" id="{747BC3A2-84F8-26D0-8644-940FE2CCA5FE}"/>
              </a:ext>
            </a:extLst>
          </p:cNvPr>
          <p:cNvSpPr txBox="1"/>
          <p:nvPr/>
        </p:nvSpPr>
        <p:spPr>
          <a:xfrm>
            <a:off x="6983897" y="2241515"/>
            <a:ext cx="2544417" cy="3170099"/>
          </a:xfrm>
          <a:prstGeom prst="rect">
            <a:avLst/>
          </a:prstGeom>
          <a:noFill/>
        </p:spPr>
        <p:txBody>
          <a:bodyPr wrap="square">
            <a:spAutoFit/>
          </a:bodyPr>
          <a:lstStyle/>
          <a:p>
            <a:r>
              <a:rPr lang="fr-FR" sz="2000" b="1" dirty="0">
                <a:solidFill>
                  <a:schemeClr val="bg1"/>
                </a:solidFill>
              </a:rPr>
              <a:t>Réalisation	</a:t>
            </a:r>
            <a:r>
              <a:rPr lang="fr-FR" sz="2000" b="1" dirty="0" err="1">
                <a:solidFill>
                  <a:schemeClr val="bg1"/>
                </a:solidFill>
              </a:rPr>
              <a:t>Hiner</a:t>
            </a:r>
            <a:r>
              <a:rPr lang="fr-FR" sz="2000" b="1" dirty="0">
                <a:solidFill>
                  <a:schemeClr val="bg1"/>
                </a:solidFill>
              </a:rPr>
              <a:t> </a:t>
            </a:r>
            <a:r>
              <a:rPr lang="fr-FR" sz="2000" b="1" dirty="0" err="1">
                <a:solidFill>
                  <a:schemeClr val="bg1"/>
                </a:solidFill>
              </a:rPr>
              <a:t>Saleem</a:t>
            </a:r>
            <a:endParaRPr lang="fr-FR" sz="2000" b="1" dirty="0">
              <a:solidFill>
                <a:schemeClr val="bg1"/>
              </a:solidFill>
            </a:endParaRPr>
          </a:p>
          <a:p>
            <a:r>
              <a:rPr lang="fr-FR" sz="2000" b="1" dirty="0">
                <a:solidFill>
                  <a:schemeClr val="bg1"/>
                </a:solidFill>
              </a:rPr>
              <a:t>Scénario	</a:t>
            </a:r>
            <a:r>
              <a:rPr lang="fr-FR" sz="2000" b="1" dirty="0" err="1">
                <a:solidFill>
                  <a:schemeClr val="bg1"/>
                </a:solidFill>
              </a:rPr>
              <a:t>Hiner</a:t>
            </a:r>
            <a:r>
              <a:rPr lang="fr-FR" sz="2000" b="1" dirty="0">
                <a:solidFill>
                  <a:schemeClr val="bg1"/>
                </a:solidFill>
              </a:rPr>
              <a:t> </a:t>
            </a:r>
            <a:r>
              <a:rPr lang="fr-FR" sz="2000" b="1" dirty="0" err="1">
                <a:solidFill>
                  <a:schemeClr val="bg1"/>
                </a:solidFill>
              </a:rPr>
              <a:t>Saleem</a:t>
            </a:r>
            <a:endParaRPr lang="fr-FR" sz="2000" b="1" dirty="0">
              <a:solidFill>
                <a:schemeClr val="bg1"/>
              </a:solidFill>
            </a:endParaRPr>
          </a:p>
          <a:p>
            <a:r>
              <a:rPr lang="fr-FR" sz="2000" b="1" dirty="0">
                <a:solidFill>
                  <a:schemeClr val="bg1"/>
                </a:solidFill>
              </a:rPr>
              <a:t>Acteurs principaux	</a:t>
            </a:r>
          </a:p>
          <a:p>
            <a:r>
              <a:rPr lang="fr-FR" sz="2000" b="1" dirty="0">
                <a:solidFill>
                  <a:schemeClr val="bg1"/>
                </a:solidFill>
              </a:rPr>
              <a:t>Michel Piccoli</a:t>
            </a:r>
          </a:p>
          <a:p>
            <a:r>
              <a:rPr lang="fr-FR" sz="2000" b="1" dirty="0">
                <a:solidFill>
                  <a:schemeClr val="bg1"/>
                </a:solidFill>
              </a:rPr>
              <a:t>Mylène </a:t>
            </a:r>
            <a:r>
              <a:rPr lang="fr-FR" sz="2000" b="1" dirty="0" err="1">
                <a:solidFill>
                  <a:schemeClr val="bg1"/>
                </a:solidFill>
              </a:rPr>
              <a:t>Demongeot</a:t>
            </a:r>
            <a:endParaRPr lang="fr-FR" sz="2000" b="1" dirty="0">
              <a:solidFill>
                <a:schemeClr val="bg1"/>
              </a:solidFill>
            </a:endParaRPr>
          </a:p>
          <a:p>
            <a:r>
              <a:rPr lang="fr-FR" sz="2000" b="1" dirty="0">
                <a:solidFill>
                  <a:schemeClr val="bg1"/>
                </a:solidFill>
              </a:rPr>
              <a:t>Maurice </a:t>
            </a:r>
            <a:r>
              <a:rPr lang="fr-FR" sz="2000" b="1" dirty="0" err="1">
                <a:solidFill>
                  <a:schemeClr val="bg1"/>
                </a:solidFill>
              </a:rPr>
              <a:t>Bénichou</a:t>
            </a:r>
            <a:endParaRPr lang="fr-FR" sz="2000" b="1" dirty="0">
              <a:solidFill>
                <a:schemeClr val="bg1"/>
              </a:solidFill>
            </a:endParaRPr>
          </a:p>
          <a:p>
            <a:r>
              <a:rPr lang="fr-FR" sz="2000" b="1" dirty="0">
                <a:solidFill>
                  <a:schemeClr val="bg1"/>
                </a:solidFill>
              </a:rPr>
              <a:t>Marie Kremer</a:t>
            </a:r>
          </a:p>
          <a:p>
            <a:endParaRPr lang="fr-FR" sz="2000" b="1" dirty="0">
              <a:solidFill>
                <a:schemeClr val="bg1"/>
              </a:solidFill>
            </a:endParaRPr>
          </a:p>
        </p:txBody>
      </p:sp>
      <p:sp>
        <p:nvSpPr>
          <p:cNvPr id="11" name="ZoneTexte 10">
            <a:extLst>
              <a:ext uri="{FF2B5EF4-FFF2-40B4-BE49-F238E27FC236}">
                <a16:creationId xmlns:a16="http://schemas.microsoft.com/office/drawing/2014/main" id="{49CAE6B4-AD90-ED0E-1011-BD92754B0A38}"/>
              </a:ext>
            </a:extLst>
          </p:cNvPr>
          <p:cNvSpPr txBox="1"/>
          <p:nvPr/>
        </p:nvSpPr>
        <p:spPr>
          <a:xfrm>
            <a:off x="198782" y="245166"/>
            <a:ext cx="8786191" cy="1631216"/>
          </a:xfrm>
          <a:prstGeom prst="rect">
            <a:avLst/>
          </a:prstGeom>
          <a:noFill/>
        </p:spPr>
        <p:txBody>
          <a:bodyPr wrap="square">
            <a:spAutoFit/>
          </a:bodyPr>
          <a:lstStyle/>
          <a:p>
            <a:r>
              <a:rPr lang="fr-FR" sz="2000" b="1" dirty="0">
                <a:solidFill>
                  <a:schemeClr val="bg1"/>
                </a:solidFill>
              </a:rPr>
              <a:t>Sous les toits de Paris, on est témoin « des départs qui déchirent les cœurs. »1 Il y a le départ d'Amar qui retourne au pays et que son voisin de misère, Marcel, ressent comme un abandon. Déjà, Marcel souffre du silence de son fils Vincent qui ne lui a pas rendu sa visite et, depuis, il ne parle qu'au répondeur téléphonique de celui-ci</a:t>
            </a:r>
          </a:p>
        </p:txBody>
      </p:sp>
    </p:spTree>
    <p:extLst>
      <p:ext uri="{BB962C8B-B14F-4D97-AF65-F5344CB8AC3E}">
        <p14:creationId xmlns:p14="http://schemas.microsoft.com/office/powerpoint/2010/main" val="30049463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prestige"/>
      </p:transition>
    </mc:Choice>
    <mc:Fallback>
      <p:transition spd="slow" advClick="0" advTm="16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DFD2E68-13A5-3E9C-39CE-E4029867EEC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54791" y="2305879"/>
            <a:ext cx="3862595" cy="4303643"/>
          </a:xfrm>
          <a:prstGeom prst="rect">
            <a:avLst/>
          </a:prstGeom>
        </p:spPr>
      </p:pic>
      <p:sp>
        <p:nvSpPr>
          <p:cNvPr id="5" name="ZoneTexte 4">
            <a:extLst>
              <a:ext uri="{FF2B5EF4-FFF2-40B4-BE49-F238E27FC236}">
                <a16:creationId xmlns:a16="http://schemas.microsoft.com/office/drawing/2014/main" id="{244F1B1C-1A7E-8310-C82B-F2290F27977E}"/>
              </a:ext>
            </a:extLst>
          </p:cNvPr>
          <p:cNvSpPr txBox="1"/>
          <p:nvPr/>
        </p:nvSpPr>
        <p:spPr>
          <a:xfrm>
            <a:off x="7274615" y="1851917"/>
            <a:ext cx="3472070" cy="5016758"/>
          </a:xfrm>
          <a:prstGeom prst="rect">
            <a:avLst/>
          </a:prstGeom>
          <a:noFill/>
        </p:spPr>
        <p:txBody>
          <a:bodyPr wrap="square">
            <a:spAutoFit/>
          </a:bodyPr>
          <a:lstStyle/>
          <a:p>
            <a:endParaRPr lang="fr-FR" sz="2000" b="1" dirty="0">
              <a:solidFill>
                <a:schemeClr val="bg1"/>
              </a:solidFill>
            </a:endParaRPr>
          </a:p>
          <a:p>
            <a:r>
              <a:rPr lang="fr-FR" sz="2000" b="1" dirty="0">
                <a:solidFill>
                  <a:schemeClr val="bg1"/>
                </a:solidFill>
              </a:rPr>
              <a:t>Données clés</a:t>
            </a:r>
          </a:p>
          <a:p>
            <a:r>
              <a:rPr lang="fr-FR" sz="2000" b="1" dirty="0">
                <a:solidFill>
                  <a:schemeClr val="bg1"/>
                </a:solidFill>
              </a:rPr>
              <a:t>Réalisation	Fabien </a:t>
            </a:r>
            <a:r>
              <a:rPr lang="fr-FR" sz="2000" b="1" dirty="0" err="1">
                <a:solidFill>
                  <a:schemeClr val="bg1"/>
                </a:solidFill>
              </a:rPr>
              <a:t>Onteniente</a:t>
            </a:r>
            <a:endParaRPr lang="fr-FR" sz="2000" b="1" dirty="0">
              <a:solidFill>
                <a:schemeClr val="bg1"/>
              </a:solidFill>
            </a:endParaRPr>
          </a:p>
          <a:p>
            <a:r>
              <a:rPr lang="fr-FR" sz="2000" b="1" dirty="0">
                <a:solidFill>
                  <a:schemeClr val="bg1"/>
                </a:solidFill>
              </a:rPr>
              <a:t>Scénario	Franck Dubosc</a:t>
            </a:r>
          </a:p>
          <a:p>
            <a:r>
              <a:rPr lang="fr-FR" sz="2000" b="1" dirty="0">
                <a:solidFill>
                  <a:schemeClr val="bg1"/>
                </a:solidFill>
              </a:rPr>
              <a:t>Fabien </a:t>
            </a:r>
            <a:r>
              <a:rPr lang="fr-FR" sz="2000" b="1" dirty="0" err="1">
                <a:solidFill>
                  <a:schemeClr val="bg1"/>
                </a:solidFill>
              </a:rPr>
              <a:t>Onteniente</a:t>
            </a:r>
            <a:endParaRPr lang="fr-FR" sz="2000" b="1" dirty="0">
              <a:solidFill>
                <a:schemeClr val="bg1"/>
              </a:solidFill>
            </a:endParaRPr>
          </a:p>
          <a:p>
            <a:r>
              <a:rPr lang="fr-FR" sz="2000" b="1" dirty="0">
                <a:solidFill>
                  <a:schemeClr val="bg1"/>
                </a:solidFill>
              </a:rPr>
              <a:t>Philippe Guillard</a:t>
            </a:r>
          </a:p>
          <a:p>
            <a:r>
              <a:rPr lang="fr-FR" sz="2000" b="1" dirty="0">
                <a:solidFill>
                  <a:schemeClr val="bg1"/>
                </a:solidFill>
              </a:rPr>
              <a:t>Emmanuel Booz</a:t>
            </a:r>
          </a:p>
          <a:p>
            <a:r>
              <a:rPr lang="fr-FR" sz="2000" b="1" dirty="0">
                <a:solidFill>
                  <a:schemeClr val="bg1"/>
                </a:solidFill>
              </a:rPr>
              <a:t>Acteurs principaux	</a:t>
            </a:r>
          </a:p>
          <a:p>
            <a:r>
              <a:rPr lang="fr-FR" sz="2000" b="1" dirty="0">
                <a:solidFill>
                  <a:schemeClr val="bg1"/>
                </a:solidFill>
              </a:rPr>
              <a:t>Franck Dubosc</a:t>
            </a:r>
          </a:p>
          <a:p>
            <a:r>
              <a:rPr lang="fr-FR" sz="2000" b="1" dirty="0">
                <a:solidFill>
                  <a:schemeClr val="bg1"/>
                </a:solidFill>
              </a:rPr>
              <a:t>Gérard Lanvin</a:t>
            </a:r>
          </a:p>
          <a:p>
            <a:r>
              <a:rPr lang="fr-FR" sz="2000" b="1" dirty="0">
                <a:solidFill>
                  <a:schemeClr val="bg1"/>
                </a:solidFill>
              </a:rPr>
              <a:t>Mathilde Seigner</a:t>
            </a:r>
          </a:p>
          <a:p>
            <a:r>
              <a:rPr lang="fr-FR" sz="2000" b="1" dirty="0">
                <a:solidFill>
                  <a:schemeClr val="bg1"/>
                </a:solidFill>
              </a:rPr>
              <a:t>Antoine </a:t>
            </a:r>
            <a:r>
              <a:rPr lang="fr-FR" sz="2000" b="1" dirty="0" err="1">
                <a:solidFill>
                  <a:schemeClr val="bg1"/>
                </a:solidFill>
              </a:rPr>
              <a:t>Duléry</a:t>
            </a:r>
            <a:endParaRPr lang="fr-FR" sz="2000" b="1" dirty="0">
              <a:solidFill>
                <a:schemeClr val="bg1"/>
              </a:solidFill>
            </a:endParaRPr>
          </a:p>
          <a:p>
            <a:r>
              <a:rPr lang="fr-FR" sz="2000" b="1" dirty="0">
                <a:solidFill>
                  <a:schemeClr val="bg1"/>
                </a:solidFill>
              </a:rPr>
              <a:t>Claude Brasseur</a:t>
            </a:r>
          </a:p>
          <a:p>
            <a:r>
              <a:rPr lang="fr-FR" sz="2000" b="1" dirty="0">
                <a:solidFill>
                  <a:schemeClr val="bg1"/>
                </a:solidFill>
              </a:rPr>
              <a:t>Mylène </a:t>
            </a:r>
            <a:r>
              <a:rPr lang="fr-FR" sz="2000" b="1" dirty="0" err="1">
                <a:solidFill>
                  <a:schemeClr val="bg1"/>
                </a:solidFill>
              </a:rPr>
              <a:t>Demongeot</a:t>
            </a:r>
            <a:endParaRPr lang="fr-FR" sz="2000" b="1" dirty="0">
              <a:solidFill>
                <a:schemeClr val="bg1"/>
              </a:solidFill>
            </a:endParaRPr>
          </a:p>
          <a:p>
            <a:endParaRPr lang="fr-FR" sz="2000" b="1" dirty="0">
              <a:solidFill>
                <a:schemeClr val="bg1"/>
              </a:solidFill>
            </a:endParaRPr>
          </a:p>
        </p:txBody>
      </p:sp>
      <p:sp>
        <p:nvSpPr>
          <p:cNvPr id="6" name="ZoneTexte 5">
            <a:extLst>
              <a:ext uri="{FF2B5EF4-FFF2-40B4-BE49-F238E27FC236}">
                <a16:creationId xmlns:a16="http://schemas.microsoft.com/office/drawing/2014/main" id="{793A7C46-1A34-0764-89E2-CFB947B2551D}"/>
              </a:ext>
            </a:extLst>
          </p:cNvPr>
          <p:cNvSpPr txBox="1"/>
          <p:nvPr/>
        </p:nvSpPr>
        <p:spPr>
          <a:xfrm>
            <a:off x="7274615" y="1621084"/>
            <a:ext cx="4691269" cy="461665"/>
          </a:xfrm>
          <a:prstGeom prst="rect">
            <a:avLst/>
          </a:prstGeom>
          <a:noFill/>
        </p:spPr>
        <p:txBody>
          <a:bodyPr wrap="square" rtlCol="0">
            <a:spAutoFit/>
          </a:bodyPr>
          <a:lstStyle/>
          <a:p>
            <a:r>
              <a:rPr lang="fr-FR" sz="2400" b="1" dirty="0">
                <a:solidFill>
                  <a:schemeClr val="bg1"/>
                </a:solidFill>
              </a:rPr>
              <a:t>Camping</a:t>
            </a:r>
          </a:p>
        </p:txBody>
      </p:sp>
      <p:sp>
        <p:nvSpPr>
          <p:cNvPr id="8" name="ZoneTexte 7">
            <a:extLst>
              <a:ext uri="{FF2B5EF4-FFF2-40B4-BE49-F238E27FC236}">
                <a16:creationId xmlns:a16="http://schemas.microsoft.com/office/drawing/2014/main" id="{0388ACF1-A74C-8091-E98B-5F9607024D7F}"/>
              </a:ext>
            </a:extLst>
          </p:cNvPr>
          <p:cNvSpPr txBox="1"/>
          <p:nvPr/>
        </p:nvSpPr>
        <p:spPr>
          <a:xfrm>
            <a:off x="893695" y="143757"/>
            <a:ext cx="6380920" cy="1938992"/>
          </a:xfrm>
          <a:prstGeom prst="rect">
            <a:avLst/>
          </a:prstGeom>
          <a:noFill/>
        </p:spPr>
        <p:txBody>
          <a:bodyPr wrap="square">
            <a:spAutoFit/>
          </a:bodyPr>
          <a:lstStyle/>
          <a:p>
            <a:r>
              <a:rPr lang="fr-FR" sz="2000" b="1" dirty="0">
                <a:solidFill>
                  <a:schemeClr val="bg1"/>
                </a:solidFill>
              </a:rPr>
              <a:t>Comme tous les ans, c'est le moment des retrouvailles autour de l'apéro d'usage pour les familles d'habitués. Sauf que cette année, les Pic n'ont plus leur emplacement 17, les Gatineau font tente à part et Patrick Chirac, le playboy de Dijon, se fait plaquer par sa femme. C'est dans ce camping que M…</a:t>
            </a:r>
          </a:p>
        </p:txBody>
      </p:sp>
    </p:spTree>
    <p:extLst>
      <p:ext uri="{BB962C8B-B14F-4D97-AF65-F5344CB8AC3E}">
        <p14:creationId xmlns:p14="http://schemas.microsoft.com/office/powerpoint/2010/main" val="11223329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prestige"/>
      </p:transition>
    </mc:Choice>
    <mc:Fallback>
      <p:transition spd="slow" advClick="0" advTm="16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a:extLst>
              <a:ext uri="{FF2B5EF4-FFF2-40B4-BE49-F238E27FC236}">
                <a16:creationId xmlns:a16="http://schemas.microsoft.com/office/drawing/2014/main" id="{A84D58D9-FDDF-9F39-36E3-F85EE0CCB98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65421" y="2247900"/>
            <a:ext cx="3112879" cy="4419600"/>
          </a:xfrm>
          <a:prstGeom prst="rect">
            <a:avLst/>
          </a:prstGeom>
        </p:spPr>
      </p:pic>
      <p:sp>
        <p:nvSpPr>
          <p:cNvPr id="10" name="ZoneTexte 9">
            <a:extLst>
              <a:ext uri="{FF2B5EF4-FFF2-40B4-BE49-F238E27FC236}">
                <a16:creationId xmlns:a16="http://schemas.microsoft.com/office/drawing/2014/main" id="{4D50B610-B75A-27EC-A92F-27124D190AE0}"/>
              </a:ext>
            </a:extLst>
          </p:cNvPr>
          <p:cNvSpPr txBox="1"/>
          <p:nvPr/>
        </p:nvSpPr>
        <p:spPr>
          <a:xfrm>
            <a:off x="7253080" y="1681520"/>
            <a:ext cx="3763618" cy="4985980"/>
          </a:xfrm>
          <a:prstGeom prst="rect">
            <a:avLst/>
          </a:prstGeom>
          <a:noFill/>
        </p:spPr>
        <p:txBody>
          <a:bodyPr wrap="square" rtlCol="0">
            <a:spAutoFit/>
          </a:bodyPr>
          <a:lstStyle/>
          <a:p>
            <a:endParaRPr lang="fr-FR" sz="2000" b="1" dirty="0">
              <a:solidFill>
                <a:schemeClr val="bg1"/>
              </a:solidFill>
            </a:endParaRPr>
          </a:p>
          <a:p>
            <a:r>
              <a:rPr lang="fr-FR" sz="2000" b="1" dirty="0">
                <a:solidFill>
                  <a:schemeClr val="bg1"/>
                </a:solidFill>
              </a:rPr>
              <a:t>Données clés</a:t>
            </a:r>
          </a:p>
          <a:p>
            <a:r>
              <a:rPr lang="fr-FR" sz="2000" b="1" dirty="0">
                <a:solidFill>
                  <a:schemeClr val="bg1"/>
                </a:solidFill>
              </a:rPr>
              <a:t>Réalisation	Olivier Marchal</a:t>
            </a:r>
          </a:p>
          <a:p>
            <a:r>
              <a:rPr lang="fr-FR" sz="2000" b="1" dirty="0">
                <a:solidFill>
                  <a:schemeClr val="bg1"/>
                </a:solidFill>
              </a:rPr>
              <a:t>Scénario	Olivier Marchal</a:t>
            </a:r>
          </a:p>
          <a:p>
            <a:r>
              <a:rPr lang="fr-FR" sz="2000" b="1" dirty="0">
                <a:solidFill>
                  <a:schemeClr val="bg1"/>
                </a:solidFill>
              </a:rPr>
              <a:t>Franck Mancuso</a:t>
            </a:r>
          </a:p>
          <a:p>
            <a:r>
              <a:rPr lang="fr-FR" sz="2000" b="1" dirty="0">
                <a:solidFill>
                  <a:schemeClr val="bg1"/>
                </a:solidFill>
              </a:rPr>
              <a:t>Julien </a:t>
            </a:r>
            <a:r>
              <a:rPr lang="fr-FR" sz="2000" b="1" dirty="0" err="1">
                <a:solidFill>
                  <a:schemeClr val="bg1"/>
                </a:solidFill>
              </a:rPr>
              <a:t>Rappeneau</a:t>
            </a:r>
            <a:endParaRPr lang="fr-FR" sz="2000" b="1" dirty="0">
              <a:solidFill>
                <a:schemeClr val="bg1"/>
              </a:solidFill>
            </a:endParaRPr>
          </a:p>
          <a:p>
            <a:r>
              <a:rPr lang="fr-FR" sz="2000" b="1" dirty="0">
                <a:solidFill>
                  <a:schemeClr val="bg1"/>
                </a:solidFill>
              </a:rPr>
              <a:t>Dominique Loiseau</a:t>
            </a:r>
          </a:p>
          <a:p>
            <a:r>
              <a:rPr lang="fr-FR" sz="2000" b="1" dirty="0">
                <a:solidFill>
                  <a:schemeClr val="bg1"/>
                </a:solidFill>
              </a:rPr>
              <a:t>Musique	</a:t>
            </a:r>
            <a:r>
              <a:rPr lang="fr-FR" sz="2000" b="1" dirty="0" err="1">
                <a:solidFill>
                  <a:schemeClr val="bg1"/>
                </a:solidFill>
              </a:rPr>
              <a:t>Erwann</a:t>
            </a:r>
            <a:r>
              <a:rPr lang="fr-FR" sz="2000" b="1" dirty="0">
                <a:solidFill>
                  <a:schemeClr val="bg1"/>
                </a:solidFill>
              </a:rPr>
              <a:t> </a:t>
            </a:r>
            <a:r>
              <a:rPr lang="fr-FR" sz="2000" b="1" dirty="0" err="1">
                <a:solidFill>
                  <a:schemeClr val="bg1"/>
                </a:solidFill>
              </a:rPr>
              <a:t>Kermorvant</a:t>
            </a:r>
            <a:endParaRPr lang="fr-FR" sz="2000" b="1" dirty="0">
              <a:solidFill>
                <a:schemeClr val="bg1"/>
              </a:solidFill>
            </a:endParaRPr>
          </a:p>
          <a:p>
            <a:r>
              <a:rPr lang="fr-FR" sz="2000" b="1" dirty="0">
                <a:solidFill>
                  <a:schemeClr val="bg1"/>
                </a:solidFill>
              </a:rPr>
              <a:t>Axelle Renoir</a:t>
            </a:r>
          </a:p>
          <a:p>
            <a:r>
              <a:rPr lang="fr-FR" sz="2000" b="1" dirty="0">
                <a:solidFill>
                  <a:schemeClr val="bg1"/>
                </a:solidFill>
              </a:rPr>
              <a:t>Acteurs principaux	</a:t>
            </a:r>
          </a:p>
          <a:p>
            <a:r>
              <a:rPr lang="fr-FR" sz="2000" b="1" dirty="0">
                <a:solidFill>
                  <a:schemeClr val="bg1"/>
                </a:solidFill>
              </a:rPr>
              <a:t>Daniel Auteuil</a:t>
            </a:r>
          </a:p>
          <a:p>
            <a:r>
              <a:rPr lang="fr-FR" sz="2000" b="1" dirty="0">
                <a:solidFill>
                  <a:schemeClr val="bg1"/>
                </a:solidFill>
              </a:rPr>
              <a:t>Gérard Depardieu</a:t>
            </a:r>
          </a:p>
          <a:p>
            <a:r>
              <a:rPr lang="fr-FR" sz="2000" b="1" dirty="0">
                <a:solidFill>
                  <a:schemeClr val="bg1"/>
                </a:solidFill>
              </a:rPr>
              <a:t>André </a:t>
            </a:r>
            <a:r>
              <a:rPr lang="fr-FR" sz="2000" b="1" dirty="0" err="1">
                <a:solidFill>
                  <a:schemeClr val="bg1"/>
                </a:solidFill>
              </a:rPr>
              <a:t>Dussollier</a:t>
            </a:r>
            <a:endParaRPr lang="fr-FR" sz="2000" b="1" dirty="0">
              <a:solidFill>
                <a:schemeClr val="bg1"/>
              </a:solidFill>
            </a:endParaRPr>
          </a:p>
          <a:p>
            <a:r>
              <a:rPr lang="fr-FR" sz="2000" b="1" dirty="0">
                <a:solidFill>
                  <a:schemeClr val="bg1"/>
                </a:solidFill>
              </a:rPr>
              <a:t>Roschdy Zem</a:t>
            </a:r>
          </a:p>
          <a:p>
            <a:r>
              <a:rPr lang="fr-FR" sz="2000" b="1" dirty="0">
                <a:solidFill>
                  <a:schemeClr val="bg1"/>
                </a:solidFill>
              </a:rPr>
              <a:t>Francis Renaud</a:t>
            </a:r>
          </a:p>
        </p:txBody>
      </p:sp>
      <p:sp>
        <p:nvSpPr>
          <p:cNvPr id="3" name="ZoneTexte 2">
            <a:extLst>
              <a:ext uri="{FF2B5EF4-FFF2-40B4-BE49-F238E27FC236}">
                <a16:creationId xmlns:a16="http://schemas.microsoft.com/office/drawing/2014/main" id="{797E72D0-FB63-5538-CEA5-3526C9FA15B7}"/>
              </a:ext>
            </a:extLst>
          </p:cNvPr>
          <p:cNvSpPr txBox="1"/>
          <p:nvPr/>
        </p:nvSpPr>
        <p:spPr>
          <a:xfrm>
            <a:off x="520700" y="190500"/>
            <a:ext cx="6096000" cy="1938992"/>
          </a:xfrm>
          <a:prstGeom prst="rect">
            <a:avLst/>
          </a:prstGeom>
          <a:noFill/>
        </p:spPr>
        <p:txBody>
          <a:bodyPr wrap="square">
            <a:spAutoFit/>
          </a:bodyPr>
          <a:lstStyle/>
          <a:p>
            <a:r>
              <a:rPr lang="fr-FR" sz="2000" b="1" dirty="0">
                <a:solidFill>
                  <a:schemeClr val="bg1"/>
                </a:solidFill>
              </a:rPr>
              <a:t>Depuis plusieurs mois, à Paris, un gang de braqueurs opère en toute impunité avec une rare violence. Le directeur de la police judiciaire, Robert Mancini, a été parfaitement clair avec les 2 lieutenants Léo </a:t>
            </a:r>
            <a:r>
              <a:rPr lang="fr-FR" sz="2000" b="1" dirty="0" err="1">
                <a:solidFill>
                  <a:schemeClr val="bg1"/>
                </a:solidFill>
              </a:rPr>
              <a:t>Vrinks</a:t>
            </a:r>
            <a:r>
              <a:rPr lang="fr-FR" sz="2000" b="1" dirty="0">
                <a:solidFill>
                  <a:schemeClr val="bg1"/>
                </a:solidFill>
              </a:rPr>
              <a:t> et Denis Klein : celui qui fera tomber ce gang le remplacera à son poste de `grand pat…</a:t>
            </a:r>
          </a:p>
        </p:txBody>
      </p:sp>
      <p:sp>
        <p:nvSpPr>
          <p:cNvPr id="6" name="ZoneTexte 5">
            <a:extLst>
              <a:ext uri="{FF2B5EF4-FFF2-40B4-BE49-F238E27FC236}">
                <a16:creationId xmlns:a16="http://schemas.microsoft.com/office/drawing/2014/main" id="{BABCB38B-ADC7-1A02-300E-085F4E8EEA7A}"/>
              </a:ext>
            </a:extLst>
          </p:cNvPr>
          <p:cNvSpPr txBox="1"/>
          <p:nvPr/>
        </p:nvSpPr>
        <p:spPr>
          <a:xfrm>
            <a:off x="7137400" y="1481465"/>
            <a:ext cx="4406900" cy="400110"/>
          </a:xfrm>
          <a:prstGeom prst="rect">
            <a:avLst/>
          </a:prstGeom>
          <a:noFill/>
        </p:spPr>
        <p:txBody>
          <a:bodyPr wrap="square" rtlCol="0">
            <a:spAutoFit/>
          </a:bodyPr>
          <a:lstStyle/>
          <a:p>
            <a:r>
              <a:rPr lang="fr-FR" sz="2000" b="1" dirty="0">
                <a:solidFill>
                  <a:schemeClr val="bg1"/>
                </a:solidFill>
              </a:rPr>
              <a:t>36 Quai des Orfèvres </a:t>
            </a:r>
          </a:p>
        </p:txBody>
      </p:sp>
    </p:spTree>
    <p:extLst>
      <p:ext uri="{BB962C8B-B14F-4D97-AF65-F5344CB8AC3E}">
        <p14:creationId xmlns:p14="http://schemas.microsoft.com/office/powerpoint/2010/main" val="22959637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prestige"/>
      </p:transition>
    </mc:Choice>
    <mc:Fallback>
      <p:transition spd="slow" advClick="0" advTm="16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livre&#10;&#10;Description générée automatiquement">
            <a:extLst>
              <a:ext uri="{FF2B5EF4-FFF2-40B4-BE49-F238E27FC236}">
                <a16:creationId xmlns:a16="http://schemas.microsoft.com/office/drawing/2014/main" id="{B94D6104-D258-6A88-3F6D-51C1762C85A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17419" y="2137776"/>
            <a:ext cx="4378581" cy="4521440"/>
          </a:xfrm>
          <a:prstGeom prst="rect">
            <a:avLst/>
          </a:prstGeom>
        </p:spPr>
      </p:pic>
      <p:sp>
        <p:nvSpPr>
          <p:cNvPr id="2" name="ZoneTexte 1">
            <a:extLst>
              <a:ext uri="{FF2B5EF4-FFF2-40B4-BE49-F238E27FC236}">
                <a16:creationId xmlns:a16="http://schemas.microsoft.com/office/drawing/2014/main" id="{9F6D8AA3-05BA-E15F-5AAB-4316ABBE9F2E}"/>
              </a:ext>
            </a:extLst>
          </p:cNvPr>
          <p:cNvSpPr txBox="1"/>
          <p:nvPr/>
        </p:nvSpPr>
        <p:spPr>
          <a:xfrm>
            <a:off x="7378700" y="1843950"/>
            <a:ext cx="4572000" cy="3170099"/>
          </a:xfrm>
          <a:prstGeom prst="rect">
            <a:avLst/>
          </a:prstGeom>
          <a:noFill/>
        </p:spPr>
        <p:txBody>
          <a:bodyPr wrap="square" rtlCol="0">
            <a:spAutoFit/>
          </a:bodyPr>
          <a:lstStyle/>
          <a:p>
            <a:r>
              <a:rPr lang="fr-FR" sz="2000" b="1" dirty="0">
                <a:solidFill>
                  <a:schemeClr val="bg1"/>
                </a:solidFill>
              </a:rPr>
              <a:t>Réalisation	Bernard Borderie</a:t>
            </a:r>
          </a:p>
          <a:p>
            <a:r>
              <a:rPr lang="fr-FR" sz="2000" b="1" dirty="0">
                <a:solidFill>
                  <a:schemeClr val="bg1"/>
                </a:solidFill>
              </a:rPr>
              <a:t>Scénario	Bernard Borderie</a:t>
            </a:r>
          </a:p>
          <a:p>
            <a:r>
              <a:rPr lang="fr-FR" sz="2000" b="1" dirty="0">
                <a:solidFill>
                  <a:schemeClr val="bg1"/>
                </a:solidFill>
              </a:rPr>
              <a:t>Jean-Bernard Luc</a:t>
            </a:r>
          </a:p>
          <a:p>
            <a:r>
              <a:rPr lang="fr-FR" sz="2000" b="1" dirty="0">
                <a:solidFill>
                  <a:schemeClr val="bg1"/>
                </a:solidFill>
              </a:rPr>
              <a:t>Acteurs principaux	</a:t>
            </a:r>
          </a:p>
          <a:p>
            <a:r>
              <a:rPr lang="fr-FR" sz="2000" b="1" dirty="0">
                <a:solidFill>
                  <a:schemeClr val="bg1"/>
                </a:solidFill>
              </a:rPr>
              <a:t>Gérard </a:t>
            </a:r>
            <a:r>
              <a:rPr lang="fr-FR" sz="2000" b="1" dirty="0" err="1">
                <a:solidFill>
                  <a:schemeClr val="bg1"/>
                </a:solidFill>
              </a:rPr>
              <a:t>Barray</a:t>
            </a:r>
            <a:endParaRPr lang="fr-FR" sz="2000" b="1" dirty="0">
              <a:solidFill>
                <a:schemeClr val="bg1"/>
              </a:solidFill>
            </a:endParaRPr>
          </a:p>
          <a:p>
            <a:r>
              <a:rPr lang="fr-FR" sz="2000" b="1" dirty="0">
                <a:solidFill>
                  <a:schemeClr val="bg1"/>
                </a:solidFill>
              </a:rPr>
              <a:t>Mylène </a:t>
            </a:r>
            <a:r>
              <a:rPr lang="fr-FR" sz="2000" b="1" dirty="0" err="1">
                <a:solidFill>
                  <a:schemeClr val="bg1"/>
                </a:solidFill>
              </a:rPr>
              <a:t>Demongeot</a:t>
            </a:r>
            <a:endParaRPr lang="fr-FR" sz="2000" b="1" dirty="0">
              <a:solidFill>
                <a:schemeClr val="bg1"/>
              </a:solidFill>
            </a:endParaRPr>
          </a:p>
          <a:p>
            <a:r>
              <a:rPr lang="fr-FR" sz="2000" b="1" dirty="0">
                <a:solidFill>
                  <a:schemeClr val="bg1"/>
                </a:solidFill>
              </a:rPr>
              <a:t>Perrette Pradier</a:t>
            </a:r>
          </a:p>
          <a:p>
            <a:r>
              <a:rPr lang="fr-FR" sz="2000" b="1" dirty="0">
                <a:solidFill>
                  <a:schemeClr val="bg1"/>
                </a:solidFill>
              </a:rPr>
              <a:t>Georges </a:t>
            </a:r>
            <a:r>
              <a:rPr lang="fr-FR" sz="2000" b="1" dirty="0" err="1">
                <a:solidFill>
                  <a:schemeClr val="bg1"/>
                </a:solidFill>
              </a:rPr>
              <a:t>Descrières</a:t>
            </a:r>
            <a:endParaRPr lang="fr-FR" sz="2000" b="1" dirty="0">
              <a:solidFill>
                <a:schemeClr val="bg1"/>
              </a:solidFill>
            </a:endParaRPr>
          </a:p>
          <a:p>
            <a:r>
              <a:rPr lang="fr-FR" sz="2000" b="1" dirty="0">
                <a:solidFill>
                  <a:schemeClr val="bg1"/>
                </a:solidFill>
              </a:rPr>
              <a:t>Bernard </a:t>
            </a:r>
            <a:r>
              <a:rPr lang="fr-FR" sz="2000" b="1" dirty="0" err="1">
                <a:solidFill>
                  <a:schemeClr val="bg1"/>
                </a:solidFill>
              </a:rPr>
              <a:t>Woringer</a:t>
            </a:r>
            <a:endParaRPr lang="fr-FR" sz="2000" b="1" dirty="0">
              <a:solidFill>
                <a:schemeClr val="bg1"/>
              </a:solidFill>
            </a:endParaRPr>
          </a:p>
          <a:p>
            <a:r>
              <a:rPr lang="fr-FR" sz="2000" b="1" dirty="0">
                <a:solidFill>
                  <a:schemeClr val="bg1"/>
                </a:solidFill>
              </a:rPr>
              <a:t>Jacques </a:t>
            </a:r>
            <a:r>
              <a:rPr lang="fr-FR" sz="2000" b="1" dirty="0" err="1">
                <a:solidFill>
                  <a:schemeClr val="bg1"/>
                </a:solidFill>
              </a:rPr>
              <a:t>Toja</a:t>
            </a:r>
            <a:endParaRPr lang="fr-FR" sz="2000" b="1" dirty="0">
              <a:solidFill>
                <a:schemeClr val="bg1"/>
              </a:solidFill>
            </a:endParaRPr>
          </a:p>
        </p:txBody>
      </p:sp>
      <p:sp>
        <p:nvSpPr>
          <p:cNvPr id="5" name="ZoneTexte 4">
            <a:extLst>
              <a:ext uri="{FF2B5EF4-FFF2-40B4-BE49-F238E27FC236}">
                <a16:creationId xmlns:a16="http://schemas.microsoft.com/office/drawing/2014/main" id="{815E74EF-28F0-1F34-634F-1BE9CEC20E2C}"/>
              </a:ext>
            </a:extLst>
          </p:cNvPr>
          <p:cNvSpPr txBox="1"/>
          <p:nvPr/>
        </p:nvSpPr>
        <p:spPr>
          <a:xfrm>
            <a:off x="495300" y="198784"/>
            <a:ext cx="6096000" cy="1938992"/>
          </a:xfrm>
          <a:prstGeom prst="rect">
            <a:avLst/>
          </a:prstGeom>
          <a:noFill/>
        </p:spPr>
        <p:txBody>
          <a:bodyPr wrap="square">
            <a:spAutoFit/>
          </a:bodyPr>
          <a:lstStyle/>
          <a:p>
            <a:r>
              <a:rPr lang="fr-FR" sz="2000" b="1" dirty="0">
                <a:solidFill>
                  <a:schemeClr val="bg1"/>
                </a:solidFill>
              </a:rPr>
              <a:t>Le jeune d'Artagnan quitte sa Gascogne natale pour Paris où il veut mettre ses talents au service des mousquetaires du roi Louis XIII. Sur son chemin, il a une altercation avec trois mousquetaires. Comme la coutume l'exige, ceux-ci le défient en duel pour réparation.</a:t>
            </a:r>
          </a:p>
        </p:txBody>
      </p:sp>
    </p:spTree>
    <p:extLst>
      <p:ext uri="{BB962C8B-B14F-4D97-AF65-F5344CB8AC3E}">
        <p14:creationId xmlns:p14="http://schemas.microsoft.com/office/powerpoint/2010/main" val="37324340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prestige"/>
      </p:transition>
    </mc:Choice>
    <mc:Fallback>
      <p:transition spd="slow" advClick="0" advTm="16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livre&#10;&#10;Description générée automatiquement">
            <a:extLst>
              <a:ext uri="{FF2B5EF4-FFF2-40B4-BE49-F238E27FC236}">
                <a16:creationId xmlns:a16="http://schemas.microsoft.com/office/drawing/2014/main" id="{14EFA971-4F39-DCD6-825F-A13C65879B9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28825" y="2007463"/>
            <a:ext cx="3841750" cy="4546600"/>
          </a:xfrm>
          <a:prstGeom prst="rect">
            <a:avLst/>
          </a:prstGeom>
        </p:spPr>
      </p:pic>
      <p:sp>
        <p:nvSpPr>
          <p:cNvPr id="5" name="ZoneTexte 4">
            <a:extLst>
              <a:ext uri="{FF2B5EF4-FFF2-40B4-BE49-F238E27FC236}">
                <a16:creationId xmlns:a16="http://schemas.microsoft.com/office/drawing/2014/main" id="{AF8B09B8-E596-AF93-1048-B8B56741B6DB}"/>
              </a:ext>
            </a:extLst>
          </p:cNvPr>
          <p:cNvSpPr txBox="1"/>
          <p:nvPr/>
        </p:nvSpPr>
        <p:spPr>
          <a:xfrm>
            <a:off x="7905750" y="2007463"/>
            <a:ext cx="2654300" cy="4062651"/>
          </a:xfrm>
          <a:prstGeom prst="rect">
            <a:avLst/>
          </a:prstGeom>
          <a:noFill/>
        </p:spPr>
        <p:txBody>
          <a:bodyPr wrap="square">
            <a:spAutoFit/>
          </a:bodyPr>
          <a:lstStyle/>
          <a:p>
            <a:r>
              <a:rPr lang="fr-FR" sz="2000" b="1" dirty="0">
                <a:solidFill>
                  <a:schemeClr val="bg1"/>
                </a:solidFill>
              </a:rPr>
              <a:t>Titre original	The Singer Not the Song</a:t>
            </a:r>
          </a:p>
          <a:p>
            <a:r>
              <a:rPr lang="fr-FR" sz="2000" b="1" dirty="0">
                <a:solidFill>
                  <a:schemeClr val="bg1"/>
                </a:solidFill>
              </a:rPr>
              <a:t>Réalisation	Roy Ward Baker</a:t>
            </a:r>
          </a:p>
          <a:p>
            <a:r>
              <a:rPr lang="fr-FR" sz="2000" b="1" dirty="0">
                <a:solidFill>
                  <a:schemeClr val="bg1"/>
                </a:solidFill>
              </a:rPr>
              <a:t>Scénario	Nigel Balchin d’après le roman homonyme d’Audrey Erskine-</a:t>
            </a:r>
            <a:r>
              <a:rPr lang="fr-FR" sz="2000" b="1" dirty="0" err="1">
                <a:solidFill>
                  <a:schemeClr val="bg1"/>
                </a:solidFill>
              </a:rPr>
              <a:t>Lindop</a:t>
            </a:r>
            <a:endParaRPr lang="fr-FR" sz="2000" b="1" dirty="0">
              <a:solidFill>
                <a:schemeClr val="bg1"/>
              </a:solidFill>
            </a:endParaRPr>
          </a:p>
          <a:p>
            <a:r>
              <a:rPr lang="fr-FR" sz="2000" b="1" dirty="0">
                <a:solidFill>
                  <a:schemeClr val="bg1"/>
                </a:solidFill>
              </a:rPr>
              <a:t>Acteurs principaux	</a:t>
            </a:r>
          </a:p>
          <a:p>
            <a:r>
              <a:rPr lang="fr-FR" sz="2000" b="1" dirty="0">
                <a:solidFill>
                  <a:schemeClr val="bg1"/>
                </a:solidFill>
              </a:rPr>
              <a:t>Dirk </a:t>
            </a:r>
            <a:r>
              <a:rPr lang="fr-FR" sz="2000" b="1" dirty="0" err="1">
                <a:solidFill>
                  <a:schemeClr val="bg1"/>
                </a:solidFill>
              </a:rPr>
              <a:t>Bogarde</a:t>
            </a:r>
            <a:endParaRPr lang="fr-FR" sz="2000" b="1" dirty="0">
              <a:solidFill>
                <a:schemeClr val="bg1"/>
              </a:solidFill>
            </a:endParaRPr>
          </a:p>
          <a:p>
            <a:r>
              <a:rPr lang="fr-FR" sz="2000" b="1" dirty="0">
                <a:solidFill>
                  <a:schemeClr val="bg1"/>
                </a:solidFill>
              </a:rPr>
              <a:t>John Mills</a:t>
            </a:r>
          </a:p>
          <a:p>
            <a:r>
              <a:rPr lang="fr-FR" sz="2000" b="1" dirty="0">
                <a:solidFill>
                  <a:schemeClr val="bg1"/>
                </a:solidFill>
              </a:rPr>
              <a:t>Mylène </a:t>
            </a:r>
            <a:r>
              <a:rPr lang="fr-FR" sz="2000" b="1" dirty="0" err="1">
                <a:solidFill>
                  <a:schemeClr val="bg1"/>
                </a:solidFill>
              </a:rPr>
              <a:t>Demongeot</a:t>
            </a:r>
            <a:endParaRPr lang="fr-FR" sz="2000" b="1" dirty="0">
              <a:solidFill>
                <a:schemeClr val="bg1"/>
              </a:solidFill>
            </a:endParaRPr>
          </a:p>
        </p:txBody>
      </p:sp>
      <p:sp>
        <p:nvSpPr>
          <p:cNvPr id="7" name="ZoneTexte 6">
            <a:extLst>
              <a:ext uri="{FF2B5EF4-FFF2-40B4-BE49-F238E27FC236}">
                <a16:creationId xmlns:a16="http://schemas.microsoft.com/office/drawing/2014/main" id="{2BFFF88C-C95B-D529-EF15-F87534A51BBC}"/>
              </a:ext>
            </a:extLst>
          </p:cNvPr>
          <p:cNvSpPr txBox="1"/>
          <p:nvPr/>
        </p:nvSpPr>
        <p:spPr>
          <a:xfrm>
            <a:off x="469900" y="0"/>
            <a:ext cx="8204200" cy="1631216"/>
          </a:xfrm>
          <a:prstGeom prst="rect">
            <a:avLst/>
          </a:prstGeom>
          <a:noFill/>
        </p:spPr>
        <p:txBody>
          <a:bodyPr wrap="square">
            <a:spAutoFit/>
          </a:bodyPr>
          <a:lstStyle/>
          <a:p>
            <a:r>
              <a:rPr lang="fr-FR" sz="2000" b="1" dirty="0">
                <a:solidFill>
                  <a:schemeClr val="bg1"/>
                </a:solidFill>
              </a:rPr>
              <a:t>Le père Michael Keogh arrive au Mexique dans le village isolé de </a:t>
            </a:r>
            <a:r>
              <a:rPr lang="fr-FR" sz="2000" b="1" dirty="0" err="1">
                <a:solidFill>
                  <a:schemeClr val="bg1"/>
                </a:solidFill>
              </a:rPr>
              <a:t>Quantana</a:t>
            </a:r>
            <a:r>
              <a:rPr lang="fr-FR" sz="2000" b="1" dirty="0">
                <a:solidFill>
                  <a:schemeClr val="bg1"/>
                </a:solidFill>
              </a:rPr>
              <a:t> pour prendre la relève à la tête d'une congrégation catholique bien mise à mal par un criminel, l'impitoyable </a:t>
            </a:r>
            <a:r>
              <a:rPr lang="fr-FR" sz="2000" b="1" dirty="0" err="1">
                <a:solidFill>
                  <a:schemeClr val="bg1"/>
                </a:solidFill>
              </a:rPr>
              <a:t>Anacleto</a:t>
            </a:r>
            <a:r>
              <a:rPr lang="fr-FR" sz="2000" b="1" dirty="0">
                <a:solidFill>
                  <a:schemeClr val="bg1"/>
                </a:solidFill>
              </a:rPr>
              <a:t> ; mais il ignore à quel point le pays peut être dominé par celui-ci et sa bande. </a:t>
            </a:r>
            <a:r>
              <a:rPr lang="fr-FR" sz="2000" b="1" dirty="0" err="1">
                <a:solidFill>
                  <a:schemeClr val="bg1"/>
                </a:solidFill>
              </a:rPr>
              <a:t>Anacleto</a:t>
            </a:r>
            <a:r>
              <a:rPr lang="fr-FR" sz="2000" b="1" dirty="0">
                <a:solidFill>
                  <a:schemeClr val="bg1"/>
                </a:solidFill>
              </a:rPr>
              <a:t>, athée, interdit toute forme de culte et, lorsque le père Keogh veut tenir ses offices</a:t>
            </a:r>
          </a:p>
        </p:txBody>
      </p:sp>
    </p:spTree>
    <p:extLst>
      <p:ext uri="{BB962C8B-B14F-4D97-AF65-F5344CB8AC3E}">
        <p14:creationId xmlns:p14="http://schemas.microsoft.com/office/powerpoint/2010/main" val="2277096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prestige"/>
      </p:transition>
    </mc:Choice>
    <mc:Fallback>
      <p:transition spd="slow" advClick="0" advTm="16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10;&#10;Description générée automatiquement">
            <a:extLst>
              <a:ext uri="{FF2B5EF4-FFF2-40B4-BE49-F238E27FC236}">
                <a16:creationId xmlns:a16="http://schemas.microsoft.com/office/drawing/2014/main" id="{8D895ED8-F3F1-DC33-2376-C05FF09EFF2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46200" y="2159198"/>
            <a:ext cx="4165600" cy="4386263"/>
          </a:xfrm>
          <a:prstGeom prst="rect">
            <a:avLst/>
          </a:prstGeom>
        </p:spPr>
      </p:pic>
      <p:sp>
        <p:nvSpPr>
          <p:cNvPr id="5" name="ZoneTexte 4">
            <a:extLst>
              <a:ext uri="{FF2B5EF4-FFF2-40B4-BE49-F238E27FC236}">
                <a16:creationId xmlns:a16="http://schemas.microsoft.com/office/drawing/2014/main" id="{B125C52C-4459-4590-DC94-A339255B7A44}"/>
              </a:ext>
            </a:extLst>
          </p:cNvPr>
          <p:cNvSpPr txBox="1"/>
          <p:nvPr/>
        </p:nvSpPr>
        <p:spPr>
          <a:xfrm>
            <a:off x="7429500" y="2459503"/>
            <a:ext cx="3416300" cy="3785652"/>
          </a:xfrm>
          <a:prstGeom prst="rect">
            <a:avLst/>
          </a:prstGeom>
          <a:noFill/>
        </p:spPr>
        <p:txBody>
          <a:bodyPr wrap="square">
            <a:spAutoFit/>
          </a:bodyPr>
          <a:lstStyle/>
          <a:p>
            <a:r>
              <a:rPr lang="fr-FR" sz="2000" b="1" dirty="0">
                <a:solidFill>
                  <a:schemeClr val="bg1"/>
                </a:solidFill>
              </a:rPr>
              <a:t>Titre original	Un </a:t>
            </a:r>
            <a:r>
              <a:rPr lang="fr-FR" sz="2000" b="1" dirty="0" err="1">
                <a:solidFill>
                  <a:schemeClr val="bg1"/>
                </a:solidFill>
              </a:rPr>
              <a:t>amore</a:t>
            </a:r>
            <a:r>
              <a:rPr lang="fr-FR" sz="2000" b="1" dirty="0">
                <a:solidFill>
                  <a:schemeClr val="bg1"/>
                </a:solidFill>
              </a:rPr>
              <a:t> a Roma</a:t>
            </a:r>
          </a:p>
          <a:p>
            <a:r>
              <a:rPr lang="fr-FR" sz="2000" b="1" dirty="0">
                <a:solidFill>
                  <a:schemeClr val="bg1"/>
                </a:solidFill>
              </a:rPr>
              <a:t>Réalisation	Dino Risi</a:t>
            </a:r>
          </a:p>
          <a:p>
            <a:r>
              <a:rPr lang="fr-FR" sz="2000" b="1" dirty="0">
                <a:solidFill>
                  <a:schemeClr val="bg1"/>
                </a:solidFill>
              </a:rPr>
              <a:t>Scénario	Dino Risi, Ennio </a:t>
            </a:r>
            <a:r>
              <a:rPr lang="fr-FR" sz="2000" b="1" dirty="0" err="1">
                <a:solidFill>
                  <a:schemeClr val="bg1"/>
                </a:solidFill>
              </a:rPr>
              <a:t>Flaiano</a:t>
            </a:r>
            <a:r>
              <a:rPr lang="fr-FR" sz="2000" b="1" dirty="0">
                <a:solidFill>
                  <a:schemeClr val="bg1"/>
                </a:solidFill>
              </a:rPr>
              <a:t> et </a:t>
            </a:r>
            <a:r>
              <a:rPr lang="fr-FR" sz="2000" b="1" dirty="0" err="1">
                <a:solidFill>
                  <a:schemeClr val="bg1"/>
                </a:solidFill>
              </a:rPr>
              <a:t>Ercole</a:t>
            </a:r>
            <a:r>
              <a:rPr lang="fr-FR" sz="2000" b="1" dirty="0">
                <a:solidFill>
                  <a:schemeClr val="bg1"/>
                </a:solidFill>
              </a:rPr>
              <a:t> Patti d'après son roman Un Amore a Roma</a:t>
            </a:r>
          </a:p>
          <a:p>
            <a:r>
              <a:rPr lang="fr-FR" sz="2000" b="1" dirty="0">
                <a:solidFill>
                  <a:schemeClr val="bg1"/>
                </a:solidFill>
              </a:rPr>
              <a:t>Acteurs principaux	</a:t>
            </a:r>
          </a:p>
          <a:p>
            <a:r>
              <a:rPr lang="fr-FR" sz="2000" b="1" dirty="0">
                <a:solidFill>
                  <a:schemeClr val="bg1"/>
                </a:solidFill>
              </a:rPr>
              <a:t>Mylène </a:t>
            </a:r>
            <a:r>
              <a:rPr lang="fr-FR" sz="2000" b="1" dirty="0" err="1">
                <a:solidFill>
                  <a:schemeClr val="bg1"/>
                </a:solidFill>
              </a:rPr>
              <a:t>Demongeot</a:t>
            </a:r>
            <a:endParaRPr lang="fr-FR" sz="2000" b="1" dirty="0">
              <a:solidFill>
                <a:schemeClr val="bg1"/>
              </a:solidFill>
            </a:endParaRPr>
          </a:p>
          <a:p>
            <a:r>
              <a:rPr lang="fr-FR" sz="2000" b="1" dirty="0">
                <a:solidFill>
                  <a:schemeClr val="bg1"/>
                </a:solidFill>
              </a:rPr>
              <a:t>Peter Baldwin</a:t>
            </a:r>
          </a:p>
          <a:p>
            <a:r>
              <a:rPr lang="fr-FR" sz="2000" b="1" dirty="0">
                <a:solidFill>
                  <a:schemeClr val="bg1"/>
                </a:solidFill>
              </a:rPr>
              <a:t>Elsa Martinelli</a:t>
            </a:r>
          </a:p>
          <a:p>
            <a:r>
              <a:rPr lang="fr-FR" sz="2000" b="1" dirty="0">
                <a:solidFill>
                  <a:schemeClr val="bg1"/>
                </a:solidFill>
              </a:rPr>
              <a:t>Vittorio De </a:t>
            </a:r>
            <a:r>
              <a:rPr lang="fr-FR" sz="2000" b="1" dirty="0" err="1">
                <a:solidFill>
                  <a:schemeClr val="bg1"/>
                </a:solidFill>
              </a:rPr>
              <a:t>Sica</a:t>
            </a:r>
            <a:endParaRPr lang="fr-FR" sz="2000" b="1" dirty="0">
              <a:solidFill>
                <a:schemeClr val="bg1"/>
              </a:solidFill>
            </a:endParaRPr>
          </a:p>
          <a:p>
            <a:r>
              <a:rPr lang="fr-FR" sz="2000" b="1" dirty="0">
                <a:solidFill>
                  <a:schemeClr val="bg1"/>
                </a:solidFill>
              </a:rPr>
              <a:t>Jacques </a:t>
            </a:r>
            <a:r>
              <a:rPr lang="fr-FR" sz="2000" b="1" dirty="0" err="1">
                <a:solidFill>
                  <a:schemeClr val="bg1"/>
                </a:solidFill>
              </a:rPr>
              <a:t>Sernas</a:t>
            </a:r>
            <a:endParaRPr lang="fr-FR" sz="2000" b="1" dirty="0">
              <a:solidFill>
                <a:schemeClr val="bg1"/>
              </a:solidFill>
            </a:endParaRPr>
          </a:p>
        </p:txBody>
      </p:sp>
      <p:sp>
        <p:nvSpPr>
          <p:cNvPr id="7" name="ZoneTexte 6">
            <a:extLst>
              <a:ext uri="{FF2B5EF4-FFF2-40B4-BE49-F238E27FC236}">
                <a16:creationId xmlns:a16="http://schemas.microsoft.com/office/drawing/2014/main" id="{490FA2DB-5487-0C8F-F41A-2FAE7C92459E}"/>
              </a:ext>
            </a:extLst>
          </p:cNvPr>
          <p:cNvSpPr txBox="1"/>
          <p:nvPr/>
        </p:nvSpPr>
        <p:spPr>
          <a:xfrm>
            <a:off x="717550" y="152400"/>
            <a:ext cx="9163050" cy="1938992"/>
          </a:xfrm>
          <a:prstGeom prst="rect">
            <a:avLst/>
          </a:prstGeom>
          <a:noFill/>
        </p:spPr>
        <p:txBody>
          <a:bodyPr wrap="square">
            <a:spAutoFit/>
          </a:bodyPr>
          <a:lstStyle/>
          <a:p>
            <a:r>
              <a:rPr lang="fr-FR" sz="2000" b="1" dirty="0">
                <a:solidFill>
                  <a:schemeClr val="bg1"/>
                </a:solidFill>
              </a:rPr>
              <a:t>Marcello </a:t>
            </a:r>
            <a:r>
              <a:rPr lang="fr-FR" sz="2000" b="1" dirty="0" err="1">
                <a:solidFill>
                  <a:schemeClr val="bg1"/>
                </a:solidFill>
              </a:rPr>
              <a:t>Cenni</a:t>
            </a:r>
            <a:r>
              <a:rPr lang="fr-FR" sz="2000" b="1" dirty="0">
                <a:solidFill>
                  <a:schemeClr val="bg1"/>
                </a:solidFill>
              </a:rPr>
              <a:t>, jeune aristocrate romain, qui vient juste de rompre ses fiançailles avec Fulvia, fait la connaissance de l'actrice Anna </a:t>
            </a:r>
            <a:r>
              <a:rPr lang="fr-FR" sz="2000" b="1" dirty="0" err="1">
                <a:solidFill>
                  <a:schemeClr val="bg1"/>
                </a:solidFill>
              </a:rPr>
              <a:t>Padoan</a:t>
            </a:r>
            <a:r>
              <a:rPr lang="fr-FR" sz="2000" b="1" dirty="0">
                <a:solidFill>
                  <a:schemeClr val="bg1"/>
                </a:solidFill>
              </a:rPr>
              <a:t> et c'est le coup de foudre. Mais Anna doit bientôt quitter Rome pour se rendre à Capri où elle est engagée pour tourner un film et il est convenu que Marcello la rejoindra dès que possible. Il ne tarde pas à s'apercevoir qu'elle utilise ses charmes pour évoluer dans son milieu et décide de la quitter.</a:t>
            </a:r>
          </a:p>
        </p:txBody>
      </p:sp>
    </p:spTree>
    <p:extLst>
      <p:ext uri="{BB962C8B-B14F-4D97-AF65-F5344CB8AC3E}">
        <p14:creationId xmlns:p14="http://schemas.microsoft.com/office/powerpoint/2010/main" val="15551136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prestige"/>
      </p:transition>
    </mc:Choice>
    <mc:Fallback>
      <p:transition spd="slow" advClick="0" advTm="16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personne, extérieur, gens&#10;&#10;Description générée automatiquement">
            <a:extLst>
              <a:ext uri="{FF2B5EF4-FFF2-40B4-BE49-F238E27FC236}">
                <a16:creationId xmlns:a16="http://schemas.microsoft.com/office/drawing/2014/main" id="{EFA4B5F0-D5B4-0DA4-69B6-7CDA487ACDB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96830" y="1474619"/>
            <a:ext cx="3951469" cy="4985980"/>
          </a:xfrm>
          <a:prstGeom prst="rect">
            <a:avLst/>
          </a:prstGeom>
        </p:spPr>
      </p:pic>
      <p:sp>
        <p:nvSpPr>
          <p:cNvPr id="5" name="ZoneTexte 4">
            <a:extLst>
              <a:ext uri="{FF2B5EF4-FFF2-40B4-BE49-F238E27FC236}">
                <a16:creationId xmlns:a16="http://schemas.microsoft.com/office/drawing/2014/main" id="{27778346-EAC9-3C6A-2132-E9F082C4E23E}"/>
              </a:ext>
            </a:extLst>
          </p:cNvPr>
          <p:cNvSpPr txBox="1"/>
          <p:nvPr/>
        </p:nvSpPr>
        <p:spPr>
          <a:xfrm>
            <a:off x="469900" y="120402"/>
            <a:ext cx="9539470" cy="1323439"/>
          </a:xfrm>
          <a:prstGeom prst="rect">
            <a:avLst/>
          </a:prstGeom>
          <a:noFill/>
        </p:spPr>
        <p:txBody>
          <a:bodyPr wrap="square">
            <a:spAutoFit/>
          </a:bodyPr>
          <a:lstStyle/>
          <a:p>
            <a:r>
              <a:rPr lang="fr-FR" sz="2000" b="1" dirty="0">
                <a:solidFill>
                  <a:schemeClr val="bg1"/>
                </a:solidFill>
              </a:rPr>
              <a:t>À Rome, </a:t>
            </a:r>
            <a:r>
              <a:rPr lang="fr-FR" sz="2000" b="1" dirty="0" err="1">
                <a:solidFill>
                  <a:schemeClr val="bg1"/>
                </a:solidFill>
              </a:rPr>
              <a:t>Scintillone</a:t>
            </a:r>
            <a:r>
              <a:rPr lang="fr-FR" sz="2000" b="1" dirty="0">
                <a:solidFill>
                  <a:schemeClr val="bg1"/>
                </a:solidFill>
              </a:rPr>
              <a:t> et </a:t>
            </a:r>
            <a:r>
              <a:rPr lang="fr-FR" sz="2000" b="1" dirty="0" err="1">
                <a:solidFill>
                  <a:schemeClr val="bg1"/>
                </a:solidFill>
              </a:rPr>
              <a:t>Ruggeretto</a:t>
            </a:r>
            <a:r>
              <a:rPr lang="fr-FR" sz="2000" b="1" dirty="0">
                <a:solidFill>
                  <a:schemeClr val="bg1"/>
                </a:solidFill>
              </a:rPr>
              <a:t>, deux garçons marginaux et désœuvrés, volent une voiture et son chargement. Ils décident de partir en grande banlieue pour écouler leur butin et, pour ne pas attirer l'attention de la police, prennent deux prostituées comme passagères</a:t>
            </a:r>
          </a:p>
        </p:txBody>
      </p:sp>
      <p:sp>
        <p:nvSpPr>
          <p:cNvPr id="7" name="ZoneTexte 6">
            <a:extLst>
              <a:ext uri="{FF2B5EF4-FFF2-40B4-BE49-F238E27FC236}">
                <a16:creationId xmlns:a16="http://schemas.microsoft.com/office/drawing/2014/main" id="{AC4C5857-90A3-F3D2-826A-1001A21A05BA}"/>
              </a:ext>
            </a:extLst>
          </p:cNvPr>
          <p:cNvSpPr txBox="1"/>
          <p:nvPr/>
        </p:nvSpPr>
        <p:spPr>
          <a:xfrm>
            <a:off x="7658100" y="1474619"/>
            <a:ext cx="3175000" cy="4985980"/>
          </a:xfrm>
          <a:prstGeom prst="rect">
            <a:avLst/>
          </a:prstGeom>
          <a:noFill/>
        </p:spPr>
        <p:txBody>
          <a:bodyPr wrap="square">
            <a:spAutoFit/>
          </a:bodyPr>
          <a:lstStyle/>
          <a:p>
            <a:endParaRPr lang="fr-FR" dirty="0"/>
          </a:p>
          <a:p>
            <a:r>
              <a:rPr lang="fr-FR" sz="2000" b="1" dirty="0">
                <a:solidFill>
                  <a:schemeClr val="bg1"/>
                </a:solidFill>
              </a:rPr>
              <a:t>Titre original	La </a:t>
            </a:r>
            <a:r>
              <a:rPr lang="fr-FR" sz="2000" b="1" dirty="0" err="1">
                <a:solidFill>
                  <a:schemeClr val="bg1"/>
                </a:solidFill>
              </a:rPr>
              <a:t>notte</a:t>
            </a:r>
            <a:r>
              <a:rPr lang="fr-FR" sz="2000" b="1" dirty="0">
                <a:solidFill>
                  <a:schemeClr val="bg1"/>
                </a:solidFill>
              </a:rPr>
              <a:t> brava</a:t>
            </a:r>
          </a:p>
          <a:p>
            <a:r>
              <a:rPr lang="fr-FR" sz="2000" b="1" dirty="0">
                <a:solidFill>
                  <a:schemeClr val="bg1"/>
                </a:solidFill>
              </a:rPr>
              <a:t>Réalisation	Mauro </a:t>
            </a:r>
            <a:r>
              <a:rPr lang="fr-FR" sz="2000" b="1" dirty="0" err="1">
                <a:solidFill>
                  <a:schemeClr val="bg1"/>
                </a:solidFill>
              </a:rPr>
              <a:t>Bolognini</a:t>
            </a:r>
            <a:endParaRPr lang="fr-FR" sz="2000" b="1" dirty="0">
              <a:solidFill>
                <a:schemeClr val="bg1"/>
              </a:solidFill>
            </a:endParaRPr>
          </a:p>
          <a:p>
            <a:r>
              <a:rPr lang="fr-FR" sz="2000" b="1" dirty="0">
                <a:solidFill>
                  <a:schemeClr val="bg1"/>
                </a:solidFill>
              </a:rPr>
              <a:t>Scénario	Jacques-Laurent Bost</a:t>
            </a:r>
          </a:p>
          <a:p>
            <a:r>
              <a:rPr lang="fr-FR" sz="2000" b="1" dirty="0">
                <a:solidFill>
                  <a:schemeClr val="bg1"/>
                </a:solidFill>
              </a:rPr>
              <a:t>Pier Paolo Pasolini</a:t>
            </a:r>
          </a:p>
          <a:p>
            <a:r>
              <a:rPr lang="fr-FR" sz="2000" b="1" dirty="0">
                <a:solidFill>
                  <a:schemeClr val="bg1"/>
                </a:solidFill>
              </a:rPr>
              <a:t>Acteurs principaux	</a:t>
            </a:r>
          </a:p>
          <a:p>
            <a:r>
              <a:rPr lang="fr-FR" sz="2000" b="1" dirty="0">
                <a:solidFill>
                  <a:schemeClr val="bg1"/>
                </a:solidFill>
              </a:rPr>
              <a:t>Mylène </a:t>
            </a:r>
            <a:r>
              <a:rPr lang="fr-FR" sz="2000" b="1" dirty="0" err="1">
                <a:solidFill>
                  <a:schemeClr val="bg1"/>
                </a:solidFill>
              </a:rPr>
              <a:t>Demongeot</a:t>
            </a:r>
            <a:endParaRPr lang="fr-FR" sz="2000" b="1" dirty="0">
              <a:solidFill>
                <a:schemeClr val="bg1"/>
              </a:solidFill>
            </a:endParaRPr>
          </a:p>
          <a:p>
            <a:r>
              <a:rPr lang="fr-FR" sz="2000" b="1" dirty="0">
                <a:solidFill>
                  <a:schemeClr val="bg1"/>
                </a:solidFill>
              </a:rPr>
              <a:t>Laurent </a:t>
            </a:r>
            <a:r>
              <a:rPr lang="fr-FR" sz="2000" b="1" dirty="0" err="1">
                <a:solidFill>
                  <a:schemeClr val="bg1"/>
                </a:solidFill>
              </a:rPr>
              <a:t>Terzieff</a:t>
            </a:r>
            <a:endParaRPr lang="fr-FR" sz="2000" b="1" dirty="0">
              <a:solidFill>
                <a:schemeClr val="bg1"/>
              </a:solidFill>
            </a:endParaRPr>
          </a:p>
          <a:p>
            <a:r>
              <a:rPr lang="fr-FR" sz="2000" b="1" dirty="0">
                <a:solidFill>
                  <a:schemeClr val="bg1"/>
                </a:solidFill>
              </a:rPr>
              <a:t>Franco </a:t>
            </a:r>
            <a:r>
              <a:rPr lang="fr-FR" sz="2000" b="1" dirty="0" err="1">
                <a:solidFill>
                  <a:schemeClr val="bg1"/>
                </a:solidFill>
              </a:rPr>
              <a:t>Interlenghi</a:t>
            </a:r>
            <a:endParaRPr lang="fr-FR" sz="2000" b="1" dirty="0">
              <a:solidFill>
                <a:schemeClr val="bg1"/>
              </a:solidFill>
            </a:endParaRPr>
          </a:p>
          <a:p>
            <a:r>
              <a:rPr lang="fr-FR" sz="2000" b="1" dirty="0">
                <a:solidFill>
                  <a:schemeClr val="bg1"/>
                </a:solidFill>
              </a:rPr>
              <a:t>Elsa Martinelli</a:t>
            </a:r>
          </a:p>
          <a:p>
            <a:r>
              <a:rPr lang="fr-FR" sz="2000" b="1" dirty="0">
                <a:solidFill>
                  <a:schemeClr val="bg1"/>
                </a:solidFill>
              </a:rPr>
              <a:t>Antonella </a:t>
            </a:r>
            <a:r>
              <a:rPr lang="fr-FR" sz="2000" b="1" dirty="0" err="1">
                <a:solidFill>
                  <a:schemeClr val="bg1"/>
                </a:solidFill>
              </a:rPr>
              <a:t>Lualdi</a:t>
            </a:r>
            <a:endParaRPr lang="fr-FR" sz="2000" b="1" dirty="0">
              <a:solidFill>
                <a:schemeClr val="bg1"/>
              </a:solidFill>
            </a:endParaRPr>
          </a:p>
          <a:p>
            <a:r>
              <a:rPr lang="fr-FR" sz="2000" b="1" dirty="0">
                <a:solidFill>
                  <a:schemeClr val="bg1"/>
                </a:solidFill>
              </a:rPr>
              <a:t>Jean-Claude </a:t>
            </a:r>
            <a:r>
              <a:rPr lang="fr-FR" sz="2000" b="1" dirty="0" err="1">
                <a:solidFill>
                  <a:schemeClr val="bg1"/>
                </a:solidFill>
              </a:rPr>
              <a:t>Brialy</a:t>
            </a:r>
            <a:endParaRPr lang="fr-FR" sz="2000" b="1" dirty="0">
              <a:solidFill>
                <a:schemeClr val="bg1"/>
              </a:solidFill>
            </a:endParaRPr>
          </a:p>
          <a:p>
            <a:r>
              <a:rPr lang="fr-FR" sz="2000" b="1" dirty="0" err="1">
                <a:solidFill>
                  <a:schemeClr val="bg1"/>
                </a:solidFill>
              </a:rPr>
              <a:t>Rosanna</a:t>
            </a:r>
            <a:r>
              <a:rPr lang="fr-FR" sz="2000" b="1" dirty="0">
                <a:solidFill>
                  <a:schemeClr val="bg1"/>
                </a:solidFill>
              </a:rPr>
              <a:t> </a:t>
            </a:r>
            <a:r>
              <a:rPr lang="fr-FR" sz="2000" b="1" dirty="0" err="1">
                <a:solidFill>
                  <a:schemeClr val="bg1"/>
                </a:solidFill>
              </a:rPr>
              <a:t>Schiaffino</a:t>
            </a:r>
            <a:endParaRPr lang="fr-FR" sz="2000" b="1" dirty="0">
              <a:solidFill>
                <a:schemeClr val="bg1"/>
              </a:solidFill>
            </a:endParaRPr>
          </a:p>
        </p:txBody>
      </p:sp>
    </p:spTree>
    <p:extLst>
      <p:ext uri="{BB962C8B-B14F-4D97-AF65-F5344CB8AC3E}">
        <p14:creationId xmlns:p14="http://schemas.microsoft.com/office/powerpoint/2010/main" val="423580866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prestige"/>
      </p:transition>
    </mc:Choice>
    <mc:Fallback>
      <p:transition spd="slow" advClick="0" advTm="16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10;&#10;Description générée automatiquement">
            <a:extLst>
              <a:ext uri="{FF2B5EF4-FFF2-40B4-BE49-F238E27FC236}">
                <a16:creationId xmlns:a16="http://schemas.microsoft.com/office/drawing/2014/main" id="{6C64CE32-89E0-0AEA-BA17-1BF4EA83813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87500" y="1778000"/>
            <a:ext cx="3916432" cy="4851400"/>
          </a:xfrm>
          <a:prstGeom prst="rect">
            <a:avLst/>
          </a:prstGeom>
        </p:spPr>
      </p:pic>
      <p:sp>
        <p:nvSpPr>
          <p:cNvPr id="5" name="ZoneTexte 4">
            <a:extLst>
              <a:ext uri="{FF2B5EF4-FFF2-40B4-BE49-F238E27FC236}">
                <a16:creationId xmlns:a16="http://schemas.microsoft.com/office/drawing/2014/main" id="{552AB901-7053-36A4-18F0-0D66639D6DD3}"/>
              </a:ext>
            </a:extLst>
          </p:cNvPr>
          <p:cNvSpPr txBox="1"/>
          <p:nvPr/>
        </p:nvSpPr>
        <p:spPr>
          <a:xfrm>
            <a:off x="423034" y="228600"/>
            <a:ext cx="10181466" cy="1323439"/>
          </a:xfrm>
          <a:prstGeom prst="rect">
            <a:avLst/>
          </a:prstGeom>
          <a:noFill/>
        </p:spPr>
        <p:txBody>
          <a:bodyPr wrap="square">
            <a:spAutoFit/>
          </a:bodyPr>
          <a:lstStyle/>
          <a:p>
            <a:r>
              <a:rPr lang="fr-FR" sz="2000" b="1" dirty="0">
                <a:solidFill>
                  <a:schemeClr val="bg1"/>
                </a:solidFill>
              </a:rPr>
              <a:t>En 490 av. J.-C., </a:t>
            </a:r>
            <a:r>
              <a:rPr lang="fr-FR" sz="2000" b="1" dirty="0" err="1">
                <a:solidFill>
                  <a:schemeClr val="bg1"/>
                </a:solidFill>
              </a:rPr>
              <a:t>Philippidès</a:t>
            </a:r>
            <a:r>
              <a:rPr lang="fr-FR" sz="2000" b="1" dirty="0">
                <a:solidFill>
                  <a:schemeClr val="bg1"/>
                </a:solidFill>
              </a:rPr>
              <a:t>, vainqueur des jeux olympiques, est nommé chef de la Garde Sacrée d'Athéna. Il tombe amoureux d'Andromède, la fille d'un dignitaire athénien, mais elle est promise à Théocrite, un aristocrate ambitieux et fourbe qui manigance le retour au pouvoir du tyran Hippias réfugié chez Darius Ier, roi des Perses.</a:t>
            </a:r>
          </a:p>
        </p:txBody>
      </p:sp>
      <p:sp>
        <p:nvSpPr>
          <p:cNvPr id="7" name="ZoneTexte 6">
            <a:extLst>
              <a:ext uri="{FF2B5EF4-FFF2-40B4-BE49-F238E27FC236}">
                <a16:creationId xmlns:a16="http://schemas.microsoft.com/office/drawing/2014/main" id="{10A22493-BC73-37EB-B72F-3E4647F74083}"/>
              </a:ext>
            </a:extLst>
          </p:cNvPr>
          <p:cNvSpPr txBox="1"/>
          <p:nvPr/>
        </p:nvSpPr>
        <p:spPr>
          <a:xfrm>
            <a:off x="7683500" y="1552039"/>
            <a:ext cx="2921000" cy="4708981"/>
          </a:xfrm>
          <a:prstGeom prst="rect">
            <a:avLst/>
          </a:prstGeom>
          <a:noFill/>
        </p:spPr>
        <p:txBody>
          <a:bodyPr wrap="square">
            <a:spAutoFit/>
          </a:bodyPr>
          <a:lstStyle/>
          <a:p>
            <a:endParaRPr lang="fr-FR" sz="2000" b="1" dirty="0">
              <a:solidFill>
                <a:schemeClr val="bg1"/>
              </a:solidFill>
            </a:endParaRPr>
          </a:p>
          <a:p>
            <a:r>
              <a:rPr lang="fr-FR" sz="2000" b="1" dirty="0">
                <a:solidFill>
                  <a:schemeClr val="bg1"/>
                </a:solidFill>
              </a:rPr>
              <a:t>Données clés</a:t>
            </a:r>
          </a:p>
          <a:p>
            <a:r>
              <a:rPr lang="fr-FR" sz="2000" b="1" dirty="0">
                <a:solidFill>
                  <a:schemeClr val="bg1"/>
                </a:solidFill>
              </a:rPr>
              <a:t>Titre original	La </a:t>
            </a:r>
            <a:r>
              <a:rPr lang="fr-FR" sz="2000" b="1" dirty="0" err="1">
                <a:solidFill>
                  <a:schemeClr val="bg1"/>
                </a:solidFill>
              </a:rPr>
              <a:t>battaglia</a:t>
            </a:r>
            <a:r>
              <a:rPr lang="fr-FR" sz="2000" b="1" dirty="0">
                <a:solidFill>
                  <a:schemeClr val="bg1"/>
                </a:solidFill>
              </a:rPr>
              <a:t> di </a:t>
            </a:r>
            <a:r>
              <a:rPr lang="fr-FR" sz="2000" b="1" dirty="0" err="1">
                <a:solidFill>
                  <a:schemeClr val="bg1"/>
                </a:solidFill>
              </a:rPr>
              <a:t>Maratona</a:t>
            </a:r>
            <a:endParaRPr lang="fr-FR" sz="2000" b="1" dirty="0">
              <a:solidFill>
                <a:schemeClr val="bg1"/>
              </a:solidFill>
            </a:endParaRPr>
          </a:p>
          <a:p>
            <a:r>
              <a:rPr lang="fr-FR" sz="2000" b="1" dirty="0">
                <a:solidFill>
                  <a:schemeClr val="bg1"/>
                </a:solidFill>
              </a:rPr>
              <a:t>Réalisation	Jacques Tourneur</a:t>
            </a:r>
          </a:p>
          <a:p>
            <a:r>
              <a:rPr lang="fr-FR" sz="2000" b="1" dirty="0">
                <a:solidFill>
                  <a:schemeClr val="bg1"/>
                </a:solidFill>
              </a:rPr>
              <a:t>Mario Bava</a:t>
            </a:r>
          </a:p>
          <a:p>
            <a:r>
              <a:rPr lang="fr-FR" sz="2000" b="1" dirty="0">
                <a:solidFill>
                  <a:schemeClr val="bg1"/>
                </a:solidFill>
              </a:rPr>
              <a:t>Bruno </a:t>
            </a:r>
            <a:r>
              <a:rPr lang="fr-FR" sz="2000" b="1" dirty="0" err="1">
                <a:solidFill>
                  <a:schemeClr val="bg1"/>
                </a:solidFill>
              </a:rPr>
              <a:t>Vailati</a:t>
            </a:r>
            <a:endParaRPr lang="fr-FR" sz="2000" b="1" dirty="0">
              <a:solidFill>
                <a:schemeClr val="bg1"/>
              </a:solidFill>
            </a:endParaRPr>
          </a:p>
          <a:p>
            <a:r>
              <a:rPr lang="fr-FR" sz="2000" b="1" dirty="0">
                <a:solidFill>
                  <a:schemeClr val="bg1"/>
                </a:solidFill>
              </a:rPr>
              <a:t>Scénario	Ennio De Concini</a:t>
            </a:r>
          </a:p>
          <a:p>
            <a:r>
              <a:rPr lang="fr-FR" sz="2000" b="1" dirty="0">
                <a:solidFill>
                  <a:schemeClr val="bg1"/>
                </a:solidFill>
              </a:rPr>
              <a:t>Augusto </a:t>
            </a:r>
            <a:r>
              <a:rPr lang="fr-FR" sz="2000" b="1" dirty="0" err="1">
                <a:solidFill>
                  <a:schemeClr val="bg1"/>
                </a:solidFill>
              </a:rPr>
              <a:t>Frassinetti</a:t>
            </a:r>
            <a:endParaRPr lang="fr-FR" sz="2000" b="1" dirty="0">
              <a:solidFill>
                <a:schemeClr val="bg1"/>
              </a:solidFill>
            </a:endParaRPr>
          </a:p>
          <a:p>
            <a:r>
              <a:rPr lang="fr-FR" sz="2000" b="1" dirty="0">
                <a:solidFill>
                  <a:schemeClr val="bg1"/>
                </a:solidFill>
              </a:rPr>
              <a:t>Bruno </a:t>
            </a:r>
            <a:r>
              <a:rPr lang="fr-FR" sz="2000" b="1" dirty="0" err="1">
                <a:solidFill>
                  <a:schemeClr val="bg1"/>
                </a:solidFill>
              </a:rPr>
              <a:t>Vailati</a:t>
            </a:r>
            <a:endParaRPr lang="fr-FR" sz="2000" b="1" dirty="0">
              <a:solidFill>
                <a:schemeClr val="bg1"/>
              </a:solidFill>
            </a:endParaRPr>
          </a:p>
          <a:p>
            <a:r>
              <a:rPr lang="fr-FR" sz="2000" b="1" dirty="0">
                <a:solidFill>
                  <a:schemeClr val="bg1"/>
                </a:solidFill>
              </a:rPr>
              <a:t>Acteurs principaux	</a:t>
            </a:r>
          </a:p>
          <a:p>
            <a:r>
              <a:rPr lang="fr-FR" sz="2000" b="1" dirty="0">
                <a:solidFill>
                  <a:schemeClr val="bg1"/>
                </a:solidFill>
              </a:rPr>
              <a:t>Steve Reeves</a:t>
            </a:r>
          </a:p>
          <a:p>
            <a:r>
              <a:rPr lang="fr-FR" sz="2000" b="1" dirty="0">
                <a:solidFill>
                  <a:schemeClr val="bg1"/>
                </a:solidFill>
              </a:rPr>
              <a:t>Mylène </a:t>
            </a:r>
            <a:r>
              <a:rPr lang="fr-FR" sz="2000" b="1" dirty="0" err="1">
                <a:solidFill>
                  <a:schemeClr val="bg1"/>
                </a:solidFill>
              </a:rPr>
              <a:t>Demongeot</a:t>
            </a:r>
            <a:endParaRPr lang="fr-FR" sz="2000" b="1" dirty="0">
              <a:solidFill>
                <a:schemeClr val="bg1"/>
              </a:solidFill>
            </a:endParaRPr>
          </a:p>
        </p:txBody>
      </p:sp>
    </p:spTree>
    <p:extLst>
      <p:ext uri="{BB962C8B-B14F-4D97-AF65-F5344CB8AC3E}">
        <p14:creationId xmlns:p14="http://schemas.microsoft.com/office/powerpoint/2010/main" val="22711259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prestige"/>
      </p:transition>
    </mc:Choice>
    <mc:Fallback>
      <p:transition spd="slow" advClick="0" advTm="16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10;&#10;Description générée automatiquement">
            <a:extLst>
              <a:ext uri="{FF2B5EF4-FFF2-40B4-BE49-F238E27FC236}">
                <a16:creationId xmlns:a16="http://schemas.microsoft.com/office/drawing/2014/main" id="{CE11B9E1-F678-D5FA-529B-253A895387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57350" y="1651000"/>
            <a:ext cx="3740150" cy="5017363"/>
          </a:xfrm>
          <a:prstGeom prst="rect">
            <a:avLst/>
          </a:prstGeom>
        </p:spPr>
      </p:pic>
      <p:sp>
        <p:nvSpPr>
          <p:cNvPr id="5" name="ZoneTexte 4">
            <a:extLst>
              <a:ext uri="{FF2B5EF4-FFF2-40B4-BE49-F238E27FC236}">
                <a16:creationId xmlns:a16="http://schemas.microsoft.com/office/drawing/2014/main" id="{85BD7358-CD38-01F2-F1FB-CD3830194CFD}"/>
              </a:ext>
            </a:extLst>
          </p:cNvPr>
          <p:cNvSpPr txBox="1"/>
          <p:nvPr/>
        </p:nvSpPr>
        <p:spPr>
          <a:xfrm>
            <a:off x="292100" y="189637"/>
            <a:ext cx="9271000" cy="1323439"/>
          </a:xfrm>
          <a:prstGeom prst="rect">
            <a:avLst/>
          </a:prstGeom>
          <a:noFill/>
        </p:spPr>
        <p:txBody>
          <a:bodyPr wrap="square">
            <a:spAutoFit/>
          </a:bodyPr>
          <a:lstStyle/>
          <a:p>
            <a:r>
              <a:rPr lang="fr-FR" sz="2000" b="1" dirty="0">
                <a:solidFill>
                  <a:schemeClr val="bg1"/>
                </a:solidFill>
              </a:rPr>
              <a:t>Raymond, un veuf, collectionne les maîtresses et néglige l'éducation de sa fille, Cécile, qu'il considère comme une amie. Anne, l'une de ses maîtresses refuse d'être un simple objet d'amusement. Très vite, Cécile réalise que son père devient amoureux d'Anne et, jalouse, met tout en </a:t>
            </a:r>
            <a:r>
              <a:rPr lang="fr-FR" sz="2000" b="1" dirty="0" err="1">
                <a:solidFill>
                  <a:schemeClr val="bg1"/>
                </a:solidFill>
              </a:rPr>
              <a:t>oeuvre</a:t>
            </a:r>
            <a:r>
              <a:rPr lang="fr-FR" sz="2000" b="1" dirty="0">
                <a:solidFill>
                  <a:schemeClr val="bg1"/>
                </a:solidFill>
              </a:rPr>
              <a:t> pour l'éloigner de lui</a:t>
            </a:r>
          </a:p>
        </p:txBody>
      </p:sp>
      <p:sp>
        <p:nvSpPr>
          <p:cNvPr id="7" name="ZoneTexte 6">
            <a:extLst>
              <a:ext uri="{FF2B5EF4-FFF2-40B4-BE49-F238E27FC236}">
                <a16:creationId xmlns:a16="http://schemas.microsoft.com/office/drawing/2014/main" id="{9AFAD6BC-2870-8C5C-ECFD-981167D791C4}"/>
              </a:ext>
            </a:extLst>
          </p:cNvPr>
          <p:cNvSpPr txBox="1"/>
          <p:nvPr/>
        </p:nvSpPr>
        <p:spPr>
          <a:xfrm>
            <a:off x="8153400" y="1563876"/>
            <a:ext cx="2578100" cy="4678204"/>
          </a:xfrm>
          <a:prstGeom prst="rect">
            <a:avLst/>
          </a:prstGeom>
          <a:noFill/>
        </p:spPr>
        <p:txBody>
          <a:bodyPr wrap="square">
            <a:spAutoFit/>
          </a:bodyPr>
          <a:lstStyle/>
          <a:p>
            <a:endParaRPr lang="fr-FR" sz="2000" b="1" dirty="0">
              <a:solidFill>
                <a:schemeClr val="bg1"/>
              </a:solidFill>
            </a:endParaRPr>
          </a:p>
          <a:p>
            <a:r>
              <a:rPr lang="fr-FR" sz="2000" b="1" dirty="0">
                <a:solidFill>
                  <a:schemeClr val="bg1"/>
                </a:solidFill>
              </a:rPr>
              <a:t>Données clés</a:t>
            </a:r>
          </a:p>
          <a:p>
            <a:r>
              <a:rPr lang="fr-FR" sz="2000" b="1" dirty="0">
                <a:solidFill>
                  <a:schemeClr val="bg1"/>
                </a:solidFill>
              </a:rPr>
              <a:t>Réalisation	Otto Preminger</a:t>
            </a:r>
          </a:p>
          <a:p>
            <a:r>
              <a:rPr lang="fr-FR" sz="2000" b="1" dirty="0">
                <a:solidFill>
                  <a:schemeClr val="bg1"/>
                </a:solidFill>
              </a:rPr>
              <a:t>Scénario	Arthur </a:t>
            </a:r>
            <a:r>
              <a:rPr lang="fr-FR" sz="2000" b="1" dirty="0" err="1">
                <a:solidFill>
                  <a:schemeClr val="bg1"/>
                </a:solidFill>
              </a:rPr>
              <a:t>Laurents</a:t>
            </a:r>
            <a:endParaRPr lang="fr-FR" sz="2000" b="1" dirty="0">
              <a:solidFill>
                <a:schemeClr val="bg1"/>
              </a:solidFill>
            </a:endParaRPr>
          </a:p>
          <a:p>
            <a:r>
              <a:rPr lang="fr-FR" sz="2000" b="1" dirty="0">
                <a:solidFill>
                  <a:schemeClr val="bg1"/>
                </a:solidFill>
              </a:rPr>
              <a:t>Musique	Georges Auric</a:t>
            </a:r>
          </a:p>
          <a:p>
            <a:r>
              <a:rPr lang="fr-FR" sz="2000" b="1" dirty="0">
                <a:solidFill>
                  <a:schemeClr val="bg1"/>
                </a:solidFill>
              </a:rPr>
              <a:t>Acteurs principaux	</a:t>
            </a:r>
          </a:p>
          <a:p>
            <a:r>
              <a:rPr lang="fr-FR" sz="2000" b="1" dirty="0">
                <a:solidFill>
                  <a:schemeClr val="bg1"/>
                </a:solidFill>
              </a:rPr>
              <a:t>Deborah Kerr</a:t>
            </a:r>
          </a:p>
          <a:p>
            <a:r>
              <a:rPr lang="fr-FR" sz="2000" b="1" dirty="0">
                <a:solidFill>
                  <a:schemeClr val="bg1"/>
                </a:solidFill>
              </a:rPr>
              <a:t>David </a:t>
            </a:r>
            <a:r>
              <a:rPr lang="fr-FR" sz="2000" b="1" dirty="0" err="1">
                <a:solidFill>
                  <a:schemeClr val="bg1"/>
                </a:solidFill>
              </a:rPr>
              <a:t>Niven</a:t>
            </a:r>
            <a:endParaRPr lang="fr-FR" sz="2000" b="1" dirty="0">
              <a:solidFill>
                <a:schemeClr val="bg1"/>
              </a:solidFill>
            </a:endParaRPr>
          </a:p>
          <a:p>
            <a:r>
              <a:rPr lang="fr-FR" sz="2000" b="1" dirty="0">
                <a:solidFill>
                  <a:schemeClr val="bg1"/>
                </a:solidFill>
              </a:rPr>
              <a:t>Jean </a:t>
            </a:r>
            <a:r>
              <a:rPr lang="fr-FR" sz="2000" b="1" dirty="0" err="1">
                <a:solidFill>
                  <a:schemeClr val="bg1"/>
                </a:solidFill>
              </a:rPr>
              <a:t>Seberg</a:t>
            </a:r>
            <a:endParaRPr lang="fr-FR" sz="2000" b="1" dirty="0">
              <a:solidFill>
                <a:schemeClr val="bg1"/>
              </a:solidFill>
            </a:endParaRPr>
          </a:p>
          <a:p>
            <a:r>
              <a:rPr lang="fr-FR" sz="2000" b="1" dirty="0">
                <a:solidFill>
                  <a:schemeClr val="bg1"/>
                </a:solidFill>
              </a:rPr>
              <a:t>Mylène </a:t>
            </a:r>
            <a:r>
              <a:rPr lang="fr-FR" sz="2000" b="1" dirty="0" err="1">
                <a:solidFill>
                  <a:schemeClr val="bg1"/>
                </a:solidFill>
              </a:rPr>
              <a:t>Demongeot</a:t>
            </a:r>
            <a:endParaRPr lang="fr-FR" sz="2000" b="1" dirty="0">
              <a:solidFill>
                <a:schemeClr val="bg1"/>
              </a:solidFill>
            </a:endParaRPr>
          </a:p>
          <a:p>
            <a:r>
              <a:rPr lang="fr-FR" sz="2000" b="1" dirty="0">
                <a:solidFill>
                  <a:schemeClr val="bg1"/>
                </a:solidFill>
              </a:rPr>
              <a:t>Geoffrey Horne</a:t>
            </a:r>
          </a:p>
        </p:txBody>
      </p:sp>
    </p:spTree>
    <p:extLst>
      <p:ext uri="{BB962C8B-B14F-4D97-AF65-F5344CB8AC3E}">
        <p14:creationId xmlns:p14="http://schemas.microsoft.com/office/powerpoint/2010/main" val="6180933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prestige"/>
      </p:transition>
    </mc:Choice>
    <mc:Fallback>
      <p:transition spd="slow" advClick="0" advTm="16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4653A422-4C53-29D1-EB56-AAFEDE573FE3}"/>
              </a:ext>
            </a:extLst>
          </p:cNvPr>
          <p:cNvPicPr>
            <a:picLocks noChangeAspect="1"/>
          </p:cNvPicPr>
          <p:nvPr/>
        </p:nvPicPr>
        <p:blipFill>
          <a:blip r:embed="rId2"/>
          <a:stretch>
            <a:fillRect/>
          </a:stretch>
        </p:blipFill>
        <p:spPr>
          <a:xfrm>
            <a:off x="517524" y="1549400"/>
            <a:ext cx="3863975" cy="4997450"/>
          </a:xfrm>
          <a:prstGeom prst="rect">
            <a:avLst/>
          </a:prstGeom>
        </p:spPr>
      </p:pic>
      <p:sp>
        <p:nvSpPr>
          <p:cNvPr id="4" name="ZoneTexte 3">
            <a:extLst>
              <a:ext uri="{FF2B5EF4-FFF2-40B4-BE49-F238E27FC236}">
                <a16:creationId xmlns:a16="http://schemas.microsoft.com/office/drawing/2014/main" id="{E4D8A32B-390A-668A-8A62-6D25C1F68D5F}"/>
              </a:ext>
            </a:extLst>
          </p:cNvPr>
          <p:cNvSpPr txBox="1"/>
          <p:nvPr/>
        </p:nvSpPr>
        <p:spPr>
          <a:xfrm>
            <a:off x="88900" y="0"/>
            <a:ext cx="10579100" cy="1323439"/>
          </a:xfrm>
          <a:prstGeom prst="rect">
            <a:avLst/>
          </a:prstGeom>
          <a:noFill/>
        </p:spPr>
        <p:txBody>
          <a:bodyPr wrap="square">
            <a:spAutoFit/>
          </a:bodyPr>
          <a:lstStyle/>
          <a:p>
            <a:r>
              <a:rPr lang="fr-FR" sz="2000" b="1" dirty="0">
                <a:solidFill>
                  <a:schemeClr val="bg1"/>
                </a:solidFill>
              </a:rPr>
              <a:t>L'agent OSS 117 est envoyé en Amérique du Sud afin d'enquêter sur une série de crimes politiques. Après moult traquenards, il parvient à échapper à des tueurs acharnés et se réfugie en Amazonie où il découvre avec la délicieuse Anna Maria une tribu d'indiens qui cultive une mystérieuse plante</a:t>
            </a:r>
          </a:p>
        </p:txBody>
      </p:sp>
      <p:sp>
        <p:nvSpPr>
          <p:cNvPr id="6" name="ZoneTexte 5">
            <a:extLst>
              <a:ext uri="{FF2B5EF4-FFF2-40B4-BE49-F238E27FC236}">
                <a16:creationId xmlns:a16="http://schemas.microsoft.com/office/drawing/2014/main" id="{E69E584E-ABE2-B169-AE9D-C17EAFEE0338}"/>
              </a:ext>
            </a:extLst>
          </p:cNvPr>
          <p:cNvSpPr txBox="1"/>
          <p:nvPr/>
        </p:nvSpPr>
        <p:spPr>
          <a:xfrm>
            <a:off x="6692900" y="2309187"/>
            <a:ext cx="6096000" cy="3477875"/>
          </a:xfrm>
          <a:prstGeom prst="rect">
            <a:avLst/>
          </a:prstGeom>
          <a:noFill/>
        </p:spPr>
        <p:txBody>
          <a:bodyPr wrap="square">
            <a:spAutoFit/>
          </a:bodyPr>
          <a:lstStyle/>
          <a:p>
            <a:endParaRPr lang="fr-FR" sz="2000" b="1" dirty="0">
              <a:solidFill>
                <a:schemeClr val="bg1"/>
              </a:solidFill>
            </a:endParaRPr>
          </a:p>
          <a:p>
            <a:r>
              <a:rPr lang="fr-FR" sz="2000" b="1" dirty="0">
                <a:solidFill>
                  <a:schemeClr val="bg1"/>
                </a:solidFill>
              </a:rPr>
              <a:t>Données clés</a:t>
            </a:r>
          </a:p>
          <a:p>
            <a:r>
              <a:rPr lang="fr-FR" sz="2000" b="1" dirty="0">
                <a:solidFill>
                  <a:schemeClr val="bg1"/>
                </a:solidFill>
              </a:rPr>
              <a:t>Titre original	Furia à Bahia pour OSS 117</a:t>
            </a:r>
          </a:p>
          <a:p>
            <a:r>
              <a:rPr lang="fr-FR" sz="2000" b="1" dirty="0">
                <a:solidFill>
                  <a:schemeClr val="bg1"/>
                </a:solidFill>
              </a:rPr>
              <a:t>Réalisation	André </a:t>
            </a:r>
            <a:r>
              <a:rPr lang="fr-FR" sz="2000" b="1" dirty="0" err="1">
                <a:solidFill>
                  <a:schemeClr val="bg1"/>
                </a:solidFill>
              </a:rPr>
              <a:t>Hunebelle</a:t>
            </a:r>
            <a:endParaRPr lang="fr-FR" sz="2000" b="1" dirty="0">
              <a:solidFill>
                <a:schemeClr val="bg1"/>
              </a:solidFill>
            </a:endParaRPr>
          </a:p>
          <a:p>
            <a:r>
              <a:rPr lang="fr-FR" sz="2000" b="1" dirty="0">
                <a:solidFill>
                  <a:schemeClr val="bg1"/>
                </a:solidFill>
              </a:rPr>
              <a:t>Scénario	Pierre Foucaud</a:t>
            </a:r>
          </a:p>
          <a:p>
            <a:r>
              <a:rPr lang="fr-FR" sz="2000" b="1" dirty="0">
                <a:solidFill>
                  <a:schemeClr val="bg1"/>
                </a:solidFill>
              </a:rPr>
              <a:t>André </a:t>
            </a:r>
            <a:r>
              <a:rPr lang="fr-FR" sz="2000" b="1" dirty="0" err="1">
                <a:solidFill>
                  <a:schemeClr val="bg1"/>
                </a:solidFill>
              </a:rPr>
              <a:t>Hunebelle</a:t>
            </a:r>
            <a:endParaRPr lang="fr-FR" sz="2000" b="1" dirty="0">
              <a:solidFill>
                <a:schemeClr val="bg1"/>
              </a:solidFill>
            </a:endParaRPr>
          </a:p>
          <a:p>
            <a:r>
              <a:rPr lang="fr-FR" sz="2000" b="1" dirty="0">
                <a:solidFill>
                  <a:schemeClr val="bg1"/>
                </a:solidFill>
              </a:rPr>
              <a:t>Jean </a:t>
            </a:r>
            <a:r>
              <a:rPr lang="fr-FR" sz="2000" b="1" dirty="0" err="1">
                <a:solidFill>
                  <a:schemeClr val="bg1"/>
                </a:solidFill>
              </a:rPr>
              <a:t>Halain</a:t>
            </a:r>
            <a:endParaRPr lang="fr-FR" sz="2000" b="1" dirty="0">
              <a:solidFill>
                <a:schemeClr val="bg1"/>
              </a:solidFill>
            </a:endParaRPr>
          </a:p>
          <a:p>
            <a:r>
              <a:rPr lang="fr-FR" sz="2000" b="1" dirty="0">
                <a:solidFill>
                  <a:schemeClr val="bg1"/>
                </a:solidFill>
              </a:rPr>
              <a:t>Acteurs principaux	</a:t>
            </a:r>
          </a:p>
          <a:p>
            <a:r>
              <a:rPr lang="fr-FR" sz="2000" b="1" dirty="0">
                <a:solidFill>
                  <a:schemeClr val="bg1"/>
                </a:solidFill>
              </a:rPr>
              <a:t>Frederick Stafford</a:t>
            </a:r>
          </a:p>
          <a:p>
            <a:r>
              <a:rPr lang="fr-FR" sz="2000" b="1" dirty="0">
                <a:solidFill>
                  <a:schemeClr val="bg1"/>
                </a:solidFill>
              </a:rPr>
              <a:t>Mylène </a:t>
            </a:r>
            <a:r>
              <a:rPr lang="fr-FR" sz="2000" b="1" dirty="0" err="1">
                <a:solidFill>
                  <a:schemeClr val="bg1"/>
                </a:solidFill>
              </a:rPr>
              <a:t>Demongeot</a:t>
            </a:r>
            <a:endParaRPr lang="fr-FR" sz="2000" b="1" dirty="0">
              <a:solidFill>
                <a:schemeClr val="bg1"/>
              </a:solidFill>
            </a:endParaRPr>
          </a:p>
          <a:p>
            <a:r>
              <a:rPr lang="fr-FR" sz="2000" b="1" dirty="0">
                <a:solidFill>
                  <a:schemeClr val="bg1"/>
                </a:solidFill>
              </a:rPr>
              <a:t>Raymond Pellegrin</a:t>
            </a:r>
          </a:p>
        </p:txBody>
      </p:sp>
    </p:spTree>
    <p:extLst>
      <p:ext uri="{BB962C8B-B14F-4D97-AF65-F5344CB8AC3E}">
        <p14:creationId xmlns:p14="http://schemas.microsoft.com/office/powerpoint/2010/main" val="59958069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prestige"/>
      </p:transition>
    </mc:Choice>
    <mc:Fallback>
      <p:transition spd="slow" advClick="0" advTm="16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7483FC37-C0E4-5915-9054-C6557B76A27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56272" y="2095500"/>
            <a:ext cx="3925328" cy="4762500"/>
          </a:xfrm>
          <a:prstGeom prst="rect">
            <a:avLst/>
          </a:prstGeom>
        </p:spPr>
      </p:pic>
      <p:sp>
        <p:nvSpPr>
          <p:cNvPr id="4" name="ZoneTexte 3">
            <a:extLst>
              <a:ext uri="{FF2B5EF4-FFF2-40B4-BE49-F238E27FC236}">
                <a16:creationId xmlns:a16="http://schemas.microsoft.com/office/drawing/2014/main" id="{7B618E5D-FABF-77FB-1678-D8132FD54FD5}"/>
              </a:ext>
            </a:extLst>
          </p:cNvPr>
          <p:cNvSpPr txBox="1"/>
          <p:nvPr/>
        </p:nvSpPr>
        <p:spPr>
          <a:xfrm>
            <a:off x="7255903" y="2247900"/>
            <a:ext cx="6096000" cy="4062651"/>
          </a:xfrm>
          <a:prstGeom prst="rect">
            <a:avLst/>
          </a:prstGeom>
          <a:noFill/>
        </p:spPr>
        <p:txBody>
          <a:bodyPr wrap="square">
            <a:spAutoFit/>
          </a:bodyPr>
          <a:lstStyle/>
          <a:p>
            <a:endParaRPr lang="fr-FR" sz="2000" b="1" dirty="0">
              <a:solidFill>
                <a:schemeClr val="bg1"/>
              </a:solidFill>
            </a:endParaRPr>
          </a:p>
          <a:p>
            <a:r>
              <a:rPr lang="fr-FR" sz="2000" b="1" dirty="0">
                <a:solidFill>
                  <a:schemeClr val="bg1"/>
                </a:solidFill>
              </a:rPr>
              <a:t>Données clés</a:t>
            </a:r>
          </a:p>
          <a:p>
            <a:r>
              <a:rPr lang="fr-FR" sz="2000" b="1" dirty="0">
                <a:solidFill>
                  <a:schemeClr val="bg1"/>
                </a:solidFill>
              </a:rPr>
              <a:t>Titre original	Faibles Femmes</a:t>
            </a:r>
          </a:p>
          <a:p>
            <a:r>
              <a:rPr lang="fr-FR" sz="2000" b="1" dirty="0">
                <a:solidFill>
                  <a:schemeClr val="bg1"/>
                </a:solidFill>
              </a:rPr>
              <a:t>Réalisation	Michel </a:t>
            </a:r>
            <a:r>
              <a:rPr lang="fr-FR" sz="2000" b="1" dirty="0" err="1">
                <a:solidFill>
                  <a:schemeClr val="bg1"/>
                </a:solidFill>
              </a:rPr>
              <a:t>Boisrond</a:t>
            </a:r>
            <a:endParaRPr lang="fr-FR" sz="2000" b="1" dirty="0">
              <a:solidFill>
                <a:schemeClr val="bg1"/>
              </a:solidFill>
            </a:endParaRPr>
          </a:p>
          <a:p>
            <a:r>
              <a:rPr lang="fr-FR" sz="2000" b="1" dirty="0">
                <a:solidFill>
                  <a:schemeClr val="bg1"/>
                </a:solidFill>
              </a:rPr>
              <a:t>Scénario	Michel </a:t>
            </a:r>
            <a:r>
              <a:rPr lang="fr-FR" sz="2000" b="1" dirty="0" err="1">
                <a:solidFill>
                  <a:schemeClr val="bg1"/>
                </a:solidFill>
              </a:rPr>
              <a:t>Boisrond</a:t>
            </a:r>
            <a:endParaRPr lang="fr-FR" sz="2000" b="1" dirty="0">
              <a:solidFill>
                <a:schemeClr val="bg1"/>
              </a:solidFill>
            </a:endParaRPr>
          </a:p>
          <a:p>
            <a:r>
              <a:rPr lang="fr-FR" sz="2000" b="1" dirty="0">
                <a:solidFill>
                  <a:schemeClr val="bg1"/>
                </a:solidFill>
              </a:rPr>
              <a:t>Annette </a:t>
            </a:r>
            <a:r>
              <a:rPr lang="fr-FR" sz="2000" b="1" dirty="0" err="1">
                <a:solidFill>
                  <a:schemeClr val="bg1"/>
                </a:solidFill>
              </a:rPr>
              <a:t>Wademant</a:t>
            </a:r>
            <a:endParaRPr lang="fr-FR" sz="2000" b="1" dirty="0">
              <a:solidFill>
                <a:schemeClr val="bg1"/>
              </a:solidFill>
            </a:endParaRPr>
          </a:p>
          <a:p>
            <a:r>
              <a:rPr lang="fr-FR" sz="2000" b="1" dirty="0">
                <a:solidFill>
                  <a:schemeClr val="bg1"/>
                </a:solidFill>
              </a:rPr>
              <a:t>d'après le roman de</a:t>
            </a:r>
          </a:p>
          <a:p>
            <a:r>
              <a:rPr lang="fr-FR" sz="2000" b="1" dirty="0">
                <a:solidFill>
                  <a:schemeClr val="bg1"/>
                </a:solidFill>
              </a:rPr>
              <a:t>Sophie Cathala</a:t>
            </a:r>
          </a:p>
          <a:p>
            <a:r>
              <a:rPr lang="fr-FR" sz="2000" b="1" dirty="0">
                <a:solidFill>
                  <a:schemeClr val="bg1"/>
                </a:solidFill>
              </a:rPr>
              <a:t>Acteurs principaux	</a:t>
            </a:r>
          </a:p>
          <a:p>
            <a:r>
              <a:rPr lang="fr-FR" sz="2000" b="1" dirty="0">
                <a:solidFill>
                  <a:schemeClr val="bg1"/>
                </a:solidFill>
              </a:rPr>
              <a:t>Alain Delon</a:t>
            </a:r>
          </a:p>
          <a:p>
            <a:r>
              <a:rPr lang="fr-FR" sz="2000" b="1" dirty="0">
                <a:solidFill>
                  <a:schemeClr val="bg1"/>
                </a:solidFill>
              </a:rPr>
              <a:t>Mylène </a:t>
            </a:r>
            <a:r>
              <a:rPr lang="fr-FR" sz="2000" b="1" dirty="0" err="1">
                <a:solidFill>
                  <a:schemeClr val="bg1"/>
                </a:solidFill>
              </a:rPr>
              <a:t>Demongeot</a:t>
            </a:r>
            <a:endParaRPr lang="fr-FR" sz="2000" b="1" dirty="0">
              <a:solidFill>
                <a:schemeClr val="bg1"/>
              </a:solidFill>
            </a:endParaRPr>
          </a:p>
          <a:p>
            <a:r>
              <a:rPr lang="fr-FR" sz="2000" b="1" dirty="0">
                <a:solidFill>
                  <a:schemeClr val="bg1"/>
                </a:solidFill>
              </a:rPr>
              <a:t>Pascale Petit</a:t>
            </a:r>
          </a:p>
          <a:p>
            <a:r>
              <a:rPr lang="fr-FR" sz="2000" b="1" dirty="0">
                <a:solidFill>
                  <a:schemeClr val="bg1"/>
                </a:solidFill>
              </a:rPr>
              <a:t>Jacqueline </a:t>
            </a:r>
            <a:r>
              <a:rPr lang="fr-FR" sz="2000" b="1" dirty="0" err="1">
                <a:solidFill>
                  <a:schemeClr val="bg1"/>
                </a:solidFill>
              </a:rPr>
              <a:t>Sassard</a:t>
            </a:r>
            <a:endParaRPr lang="fr-FR" sz="2000" b="1" dirty="0">
              <a:solidFill>
                <a:schemeClr val="bg1"/>
              </a:solidFill>
            </a:endParaRPr>
          </a:p>
        </p:txBody>
      </p:sp>
      <p:sp>
        <p:nvSpPr>
          <p:cNvPr id="6" name="ZoneTexte 5">
            <a:extLst>
              <a:ext uri="{FF2B5EF4-FFF2-40B4-BE49-F238E27FC236}">
                <a16:creationId xmlns:a16="http://schemas.microsoft.com/office/drawing/2014/main" id="{85073A58-5B76-61D9-B4D2-75B16085D25E}"/>
              </a:ext>
            </a:extLst>
          </p:cNvPr>
          <p:cNvSpPr txBox="1"/>
          <p:nvPr/>
        </p:nvSpPr>
        <p:spPr>
          <a:xfrm>
            <a:off x="234950" y="228600"/>
            <a:ext cx="8959850" cy="1631216"/>
          </a:xfrm>
          <a:prstGeom prst="rect">
            <a:avLst/>
          </a:prstGeom>
          <a:noFill/>
        </p:spPr>
        <p:txBody>
          <a:bodyPr wrap="square">
            <a:spAutoFit/>
          </a:bodyPr>
          <a:lstStyle/>
          <a:p>
            <a:r>
              <a:rPr lang="fr-FR" sz="2000" b="1" dirty="0">
                <a:solidFill>
                  <a:schemeClr val="bg1"/>
                </a:solidFill>
              </a:rPr>
              <a:t>Sabine (la blonde), Agathe (la rousse) et Hélène (la brune), sont trois amies amoureuses du joli cœur inconstant Julien, relations qui ne vont pas sans créer des dissensions entre les amies jusqu’au jour où elles apprennent qu'il vient de se fiancer avec une quatrième, une riche étrangère. Offusquées, elles décident de le supprimer en l'empoisonnant…</a:t>
            </a:r>
          </a:p>
        </p:txBody>
      </p:sp>
    </p:spTree>
    <p:extLst>
      <p:ext uri="{BB962C8B-B14F-4D97-AF65-F5344CB8AC3E}">
        <p14:creationId xmlns:p14="http://schemas.microsoft.com/office/powerpoint/2010/main" val="35453553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prestige"/>
      </p:transition>
    </mc:Choice>
    <mc:Fallback>
      <p:transition spd="slow" advClick="0" advTm="16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129FB92A-C7AC-D42A-7C5C-E3DA3FE5295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89338" y="1333500"/>
            <a:ext cx="3793762" cy="5156200"/>
          </a:xfrm>
          <a:prstGeom prst="rect">
            <a:avLst/>
          </a:prstGeom>
        </p:spPr>
      </p:pic>
      <p:sp>
        <p:nvSpPr>
          <p:cNvPr id="4" name="ZoneTexte 3">
            <a:extLst>
              <a:ext uri="{FF2B5EF4-FFF2-40B4-BE49-F238E27FC236}">
                <a16:creationId xmlns:a16="http://schemas.microsoft.com/office/drawing/2014/main" id="{8E0EBA85-9BB4-E0B1-7266-09B04B514C1A}"/>
              </a:ext>
            </a:extLst>
          </p:cNvPr>
          <p:cNvSpPr txBox="1"/>
          <p:nvPr/>
        </p:nvSpPr>
        <p:spPr>
          <a:xfrm>
            <a:off x="6248400" y="1986340"/>
            <a:ext cx="6096000" cy="3477875"/>
          </a:xfrm>
          <a:prstGeom prst="rect">
            <a:avLst/>
          </a:prstGeom>
          <a:noFill/>
        </p:spPr>
        <p:txBody>
          <a:bodyPr wrap="square">
            <a:spAutoFit/>
          </a:bodyPr>
          <a:lstStyle/>
          <a:p>
            <a:endParaRPr lang="fr-FR" sz="2000" b="1" dirty="0">
              <a:solidFill>
                <a:schemeClr val="bg1"/>
              </a:solidFill>
            </a:endParaRPr>
          </a:p>
          <a:p>
            <a:r>
              <a:rPr lang="fr-FR" sz="2000" b="1" dirty="0">
                <a:solidFill>
                  <a:schemeClr val="bg1"/>
                </a:solidFill>
              </a:rPr>
              <a:t>Données clés</a:t>
            </a:r>
          </a:p>
          <a:p>
            <a:r>
              <a:rPr lang="fr-FR" sz="2000" b="1" dirty="0">
                <a:solidFill>
                  <a:schemeClr val="bg1"/>
                </a:solidFill>
              </a:rPr>
              <a:t>Titre original	Sotto </a:t>
            </a:r>
            <a:r>
              <a:rPr lang="fr-FR" sz="2000" b="1" dirty="0" err="1">
                <a:solidFill>
                  <a:schemeClr val="bg1"/>
                </a:solidFill>
              </a:rPr>
              <a:t>dieci</a:t>
            </a:r>
            <a:r>
              <a:rPr lang="fr-FR" sz="2000" b="1" dirty="0">
                <a:solidFill>
                  <a:schemeClr val="bg1"/>
                </a:solidFill>
              </a:rPr>
              <a:t> </a:t>
            </a:r>
            <a:r>
              <a:rPr lang="fr-FR" sz="2000" b="1" dirty="0" err="1">
                <a:solidFill>
                  <a:schemeClr val="bg1"/>
                </a:solidFill>
              </a:rPr>
              <a:t>bandiere</a:t>
            </a:r>
            <a:endParaRPr lang="fr-FR" sz="2000" b="1" dirty="0">
              <a:solidFill>
                <a:schemeClr val="bg1"/>
              </a:solidFill>
            </a:endParaRPr>
          </a:p>
          <a:p>
            <a:r>
              <a:rPr lang="fr-FR" sz="2000" b="1" dirty="0">
                <a:solidFill>
                  <a:schemeClr val="bg1"/>
                </a:solidFill>
              </a:rPr>
              <a:t>Réalisation	</a:t>
            </a:r>
            <a:r>
              <a:rPr lang="fr-FR" sz="2000" b="1" dirty="0" err="1">
                <a:solidFill>
                  <a:schemeClr val="bg1"/>
                </a:solidFill>
              </a:rPr>
              <a:t>Duilio</a:t>
            </a:r>
            <a:r>
              <a:rPr lang="fr-FR" sz="2000" b="1" dirty="0">
                <a:solidFill>
                  <a:schemeClr val="bg1"/>
                </a:solidFill>
              </a:rPr>
              <a:t> </a:t>
            </a:r>
            <a:r>
              <a:rPr lang="fr-FR" sz="2000" b="1" dirty="0" err="1">
                <a:solidFill>
                  <a:schemeClr val="bg1"/>
                </a:solidFill>
              </a:rPr>
              <a:t>Coletti</a:t>
            </a:r>
            <a:endParaRPr lang="fr-FR" sz="2000" b="1" dirty="0">
              <a:solidFill>
                <a:schemeClr val="bg1"/>
              </a:solidFill>
            </a:endParaRPr>
          </a:p>
          <a:p>
            <a:r>
              <a:rPr lang="fr-FR" sz="2000" b="1" dirty="0">
                <a:solidFill>
                  <a:schemeClr val="bg1"/>
                </a:solidFill>
              </a:rPr>
              <a:t>Carlo </a:t>
            </a:r>
            <a:r>
              <a:rPr lang="fr-FR" sz="2000" b="1" dirty="0" err="1">
                <a:solidFill>
                  <a:schemeClr val="bg1"/>
                </a:solidFill>
              </a:rPr>
              <a:t>Lizzani</a:t>
            </a:r>
            <a:r>
              <a:rPr lang="fr-FR" sz="2000" b="1" dirty="0">
                <a:solidFill>
                  <a:schemeClr val="bg1"/>
                </a:solidFill>
              </a:rPr>
              <a:t> (non crédité)</a:t>
            </a:r>
          </a:p>
          <a:p>
            <a:r>
              <a:rPr lang="fr-FR" sz="2000" b="1" dirty="0">
                <a:solidFill>
                  <a:schemeClr val="bg1"/>
                </a:solidFill>
              </a:rPr>
              <a:t>Scénario	</a:t>
            </a:r>
            <a:r>
              <a:rPr lang="fr-FR" sz="2000" b="1" dirty="0" err="1">
                <a:solidFill>
                  <a:schemeClr val="bg1"/>
                </a:solidFill>
              </a:rPr>
              <a:t>Duilio</a:t>
            </a:r>
            <a:r>
              <a:rPr lang="fr-FR" sz="2000" b="1" dirty="0">
                <a:solidFill>
                  <a:schemeClr val="bg1"/>
                </a:solidFill>
              </a:rPr>
              <a:t> </a:t>
            </a:r>
            <a:r>
              <a:rPr lang="fr-FR" sz="2000" b="1" dirty="0" err="1">
                <a:solidFill>
                  <a:schemeClr val="bg1"/>
                </a:solidFill>
              </a:rPr>
              <a:t>Coletti</a:t>
            </a:r>
            <a:r>
              <a:rPr lang="fr-FR" sz="2000" b="1" dirty="0">
                <a:solidFill>
                  <a:schemeClr val="bg1"/>
                </a:solidFill>
              </a:rPr>
              <a:t>, Vittorio </a:t>
            </a:r>
            <a:r>
              <a:rPr lang="fr-FR" sz="2000" b="1" dirty="0" err="1">
                <a:solidFill>
                  <a:schemeClr val="bg1"/>
                </a:solidFill>
              </a:rPr>
              <a:t>Petrilli</a:t>
            </a:r>
            <a:r>
              <a:rPr lang="fr-FR" sz="2000" b="1" dirty="0">
                <a:solidFill>
                  <a:schemeClr val="bg1"/>
                </a:solidFill>
              </a:rPr>
              <a:t>, Ulrich </a:t>
            </a:r>
            <a:r>
              <a:rPr lang="fr-FR" sz="2000" b="1" dirty="0" err="1">
                <a:solidFill>
                  <a:schemeClr val="bg1"/>
                </a:solidFill>
              </a:rPr>
              <a:t>Möhr</a:t>
            </a:r>
            <a:r>
              <a:rPr lang="fr-FR" sz="2000" b="1" dirty="0">
                <a:solidFill>
                  <a:schemeClr val="bg1"/>
                </a:solidFill>
              </a:rPr>
              <a:t>, Leonardo </a:t>
            </a:r>
            <a:r>
              <a:rPr lang="fr-FR" sz="2000" b="1" dirty="0" err="1">
                <a:solidFill>
                  <a:schemeClr val="bg1"/>
                </a:solidFill>
              </a:rPr>
              <a:t>Bercovici</a:t>
            </a:r>
            <a:r>
              <a:rPr lang="fr-FR" sz="2000" b="1" dirty="0">
                <a:solidFill>
                  <a:schemeClr val="bg1"/>
                </a:solidFill>
              </a:rPr>
              <a:t> d’après les récits de Bernhard Rogge</a:t>
            </a:r>
          </a:p>
          <a:p>
            <a:r>
              <a:rPr lang="fr-FR" sz="2000" b="1" dirty="0">
                <a:solidFill>
                  <a:schemeClr val="bg1"/>
                </a:solidFill>
              </a:rPr>
              <a:t>Acteurs principaux	</a:t>
            </a:r>
          </a:p>
          <a:p>
            <a:r>
              <a:rPr lang="fr-FR" sz="2000" b="1" dirty="0">
                <a:solidFill>
                  <a:schemeClr val="bg1"/>
                </a:solidFill>
              </a:rPr>
              <a:t>Van </a:t>
            </a:r>
            <a:r>
              <a:rPr lang="fr-FR" sz="2000" b="1" dirty="0" err="1">
                <a:solidFill>
                  <a:schemeClr val="bg1"/>
                </a:solidFill>
              </a:rPr>
              <a:t>Heflin</a:t>
            </a:r>
            <a:endParaRPr lang="fr-FR" sz="2000" b="1" dirty="0">
              <a:solidFill>
                <a:schemeClr val="bg1"/>
              </a:solidFill>
            </a:endParaRPr>
          </a:p>
          <a:p>
            <a:r>
              <a:rPr lang="fr-FR" sz="2000" b="1" dirty="0">
                <a:solidFill>
                  <a:schemeClr val="bg1"/>
                </a:solidFill>
              </a:rPr>
              <a:t>Charles Laughton</a:t>
            </a:r>
          </a:p>
          <a:p>
            <a:r>
              <a:rPr lang="fr-FR" sz="2000" b="1" dirty="0">
                <a:solidFill>
                  <a:schemeClr val="bg1"/>
                </a:solidFill>
              </a:rPr>
              <a:t>Mylène </a:t>
            </a:r>
            <a:r>
              <a:rPr lang="fr-FR" sz="2000" b="1" dirty="0" err="1">
                <a:solidFill>
                  <a:schemeClr val="bg1"/>
                </a:solidFill>
              </a:rPr>
              <a:t>Demongeot</a:t>
            </a:r>
            <a:endParaRPr lang="fr-FR" sz="2000" b="1" dirty="0">
              <a:solidFill>
                <a:schemeClr val="bg1"/>
              </a:solidFill>
            </a:endParaRPr>
          </a:p>
        </p:txBody>
      </p:sp>
      <p:sp>
        <p:nvSpPr>
          <p:cNvPr id="6" name="ZoneTexte 5">
            <a:extLst>
              <a:ext uri="{FF2B5EF4-FFF2-40B4-BE49-F238E27FC236}">
                <a16:creationId xmlns:a16="http://schemas.microsoft.com/office/drawing/2014/main" id="{C51608BF-ABE6-0DAD-59DB-B188E880F000}"/>
              </a:ext>
            </a:extLst>
          </p:cNvPr>
          <p:cNvSpPr txBox="1"/>
          <p:nvPr/>
        </p:nvSpPr>
        <p:spPr>
          <a:xfrm>
            <a:off x="885825" y="88900"/>
            <a:ext cx="10725150" cy="1015663"/>
          </a:xfrm>
          <a:prstGeom prst="rect">
            <a:avLst/>
          </a:prstGeom>
          <a:noFill/>
        </p:spPr>
        <p:txBody>
          <a:bodyPr wrap="square">
            <a:spAutoFit/>
          </a:bodyPr>
          <a:lstStyle/>
          <a:p>
            <a:r>
              <a:rPr lang="fr-FR" sz="2000" b="1" dirty="0">
                <a:solidFill>
                  <a:schemeClr val="bg1"/>
                </a:solidFill>
              </a:rPr>
              <a:t>Durant la Seconde Guerre mondiale, le croiseur allemand Atlantis quitte Hambourg avec l’ordre de couler le plus grand nombre de vaisseaux ennemis. Son capitaine, Bernhard Rogge, va appliquer ses convictions humanitaires même quand ses ordres seront de tuer l'ennemi</a:t>
            </a:r>
          </a:p>
        </p:txBody>
      </p:sp>
    </p:spTree>
    <p:extLst>
      <p:ext uri="{BB962C8B-B14F-4D97-AF65-F5344CB8AC3E}">
        <p14:creationId xmlns:p14="http://schemas.microsoft.com/office/powerpoint/2010/main" val="16777124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prestige"/>
      </p:transition>
    </mc:Choice>
    <mc:Fallback>
      <p:transition spd="slow" advClick="0" advTm="16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9782475B-D7DF-F12A-0DD7-60F11AE5C957}"/>
              </a:ext>
            </a:extLst>
          </p:cNvPr>
          <p:cNvPicPr>
            <a:picLocks noChangeAspect="1"/>
          </p:cNvPicPr>
          <p:nvPr/>
        </p:nvPicPr>
        <p:blipFill>
          <a:blip r:embed="rId2"/>
          <a:stretch>
            <a:fillRect/>
          </a:stretch>
        </p:blipFill>
        <p:spPr>
          <a:xfrm>
            <a:off x="946150" y="1659741"/>
            <a:ext cx="3879850" cy="4892675"/>
          </a:xfrm>
          <a:prstGeom prst="rect">
            <a:avLst/>
          </a:prstGeom>
        </p:spPr>
      </p:pic>
      <p:sp>
        <p:nvSpPr>
          <p:cNvPr id="4" name="ZoneTexte 3">
            <a:extLst>
              <a:ext uri="{FF2B5EF4-FFF2-40B4-BE49-F238E27FC236}">
                <a16:creationId xmlns:a16="http://schemas.microsoft.com/office/drawing/2014/main" id="{1B160D53-0B46-786A-7853-93809190BB73}"/>
              </a:ext>
            </a:extLst>
          </p:cNvPr>
          <p:cNvSpPr txBox="1"/>
          <p:nvPr/>
        </p:nvSpPr>
        <p:spPr>
          <a:xfrm>
            <a:off x="6096000" y="2028041"/>
            <a:ext cx="6096000" cy="4401205"/>
          </a:xfrm>
          <a:prstGeom prst="rect">
            <a:avLst/>
          </a:prstGeom>
          <a:noFill/>
        </p:spPr>
        <p:txBody>
          <a:bodyPr wrap="square">
            <a:spAutoFit/>
          </a:bodyPr>
          <a:lstStyle/>
          <a:p>
            <a:r>
              <a:rPr lang="fr-FR" sz="2000" b="1" dirty="0">
                <a:solidFill>
                  <a:schemeClr val="bg1"/>
                </a:solidFill>
              </a:rPr>
              <a:t>Titre original	</a:t>
            </a:r>
            <a:r>
              <a:rPr lang="fr-FR" sz="2000" b="1" dirty="0" err="1">
                <a:solidFill>
                  <a:schemeClr val="bg1"/>
                </a:solidFill>
              </a:rPr>
              <a:t>Oro</a:t>
            </a:r>
            <a:r>
              <a:rPr lang="fr-FR" sz="2000" b="1" dirty="0">
                <a:solidFill>
                  <a:schemeClr val="bg1"/>
                </a:solidFill>
              </a:rPr>
              <a:t> per i Cesari</a:t>
            </a:r>
          </a:p>
          <a:p>
            <a:r>
              <a:rPr lang="fr-FR" sz="2000" b="1" dirty="0">
                <a:solidFill>
                  <a:schemeClr val="bg1"/>
                </a:solidFill>
              </a:rPr>
              <a:t>Réalisation	André de Toth</a:t>
            </a:r>
          </a:p>
          <a:p>
            <a:r>
              <a:rPr lang="fr-FR" sz="2000" b="1" dirty="0" err="1">
                <a:solidFill>
                  <a:schemeClr val="bg1"/>
                </a:solidFill>
              </a:rPr>
              <a:t>Sabatino</a:t>
            </a:r>
            <a:r>
              <a:rPr lang="fr-FR" sz="2000" b="1" dirty="0">
                <a:solidFill>
                  <a:schemeClr val="bg1"/>
                </a:solidFill>
              </a:rPr>
              <a:t> </a:t>
            </a:r>
            <a:r>
              <a:rPr lang="fr-FR" sz="2000" b="1" dirty="0" err="1">
                <a:solidFill>
                  <a:schemeClr val="bg1"/>
                </a:solidFill>
              </a:rPr>
              <a:t>Ciuffini</a:t>
            </a:r>
            <a:endParaRPr lang="fr-FR" sz="2000" b="1" dirty="0">
              <a:solidFill>
                <a:schemeClr val="bg1"/>
              </a:solidFill>
            </a:endParaRPr>
          </a:p>
          <a:p>
            <a:r>
              <a:rPr lang="fr-FR" sz="2000" b="1" dirty="0">
                <a:solidFill>
                  <a:schemeClr val="bg1"/>
                </a:solidFill>
              </a:rPr>
              <a:t>Scénario	</a:t>
            </a:r>
            <a:r>
              <a:rPr lang="fr-FR" sz="2000" b="1" dirty="0" err="1">
                <a:solidFill>
                  <a:schemeClr val="bg1"/>
                </a:solidFill>
              </a:rPr>
              <a:t>Sabatino</a:t>
            </a:r>
            <a:r>
              <a:rPr lang="fr-FR" sz="2000" b="1" dirty="0">
                <a:solidFill>
                  <a:schemeClr val="bg1"/>
                </a:solidFill>
              </a:rPr>
              <a:t> </a:t>
            </a:r>
            <a:r>
              <a:rPr lang="fr-FR" sz="2000" b="1" dirty="0" err="1">
                <a:solidFill>
                  <a:schemeClr val="bg1"/>
                </a:solidFill>
              </a:rPr>
              <a:t>Ciuffini</a:t>
            </a:r>
            <a:r>
              <a:rPr lang="fr-FR" sz="2000" b="1" dirty="0">
                <a:solidFill>
                  <a:schemeClr val="bg1"/>
                </a:solidFill>
              </a:rPr>
              <a:t>, Millard </a:t>
            </a:r>
            <a:r>
              <a:rPr lang="fr-FR" sz="2000" b="1" dirty="0" err="1">
                <a:solidFill>
                  <a:schemeClr val="bg1"/>
                </a:solidFill>
              </a:rPr>
              <a:t>Lampell</a:t>
            </a:r>
            <a:r>
              <a:rPr lang="fr-FR" sz="2000" b="1" dirty="0">
                <a:solidFill>
                  <a:schemeClr val="bg1"/>
                </a:solidFill>
              </a:rPr>
              <a:t> et Arnold Perl d’après le roman de Florence A. Seward De l’or pour les Césars (Gold for the </a:t>
            </a:r>
            <a:r>
              <a:rPr lang="fr-FR" sz="2000" b="1" dirty="0" err="1">
                <a:solidFill>
                  <a:schemeClr val="bg1"/>
                </a:solidFill>
              </a:rPr>
              <a:t>Caesars</a:t>
            </a:r>
            <a:r>
              <a:rPr lang="fr-FR" sz="2000" b="1" dirty="0">
                <a:solidFill>
                  <a:schemeClr val="bg1"/>
                </a:solidFill>
              </a:rPr>
              <a:t>)</a:t>
            </a:r>
          </a:p>
          <a:p>
            <a:r>
              <a:rPr lang="fr-FR" sz="2000" b="1" dirty="0">
                <a:solidFill>
                  <a:schemeClr val="bg1"/>
                </a:solidFill>
              </a:rPr>
              <a:t>Musique	Franco </a:t>
            </a:r>
            <a:r>
              <a:rPr lang="fr-FR" sz="2000" b="1" dirty="0" err="1">
                <a:solidFill>
                  <a:schemeClr val="bg1"/>
                </a:solidFill>
              </a:rPr>
              <a:t>Mannino</a:t>
            </a:r>
            <a:endParaRPr lang="fr-FR" sz="2000" b="1" dirty="0">
              <a:solidFill>
                <a:schemeClr val="bg1"/>
              </a:solidFill>
            </a:endParaRPr>
          </a:p>
          <a:p>
            <a:r>
              <a:rPr lang="fr-FR" sz="2000" b="1" dirty="0">
                <a:solidFill>
                  <a:schemeClr val="bg1"/>
                </a:solidFill>
              </a:rPr>
              <a:t>Acteurs principaux	</a:t>
            </a:r>
          </a:p>
          <a:p>
            <a:r>
              <a:rPr lang="fr-FR" sz="2000" b="1" dirty="0">
                <a:solidFill>
                  <a:schemeClr val="bg1"/>
                </a:solidFill>
              </a:rPr>
              <a:t>Jeffrey Hunter (Lacer)</a:t>
            </a:r>
          </a:p>
          <a:p>
            <a:r>
              <a:rPr lang="fr-FR" sz="2000" b="1" dirty="0">
                <a:solidFill>
                  <a:schemeClr val="bg1"/>
                </a:solidFill>
              </a:rPr>
              <a:t>Mylène </a:t>
            </a:r>
            <a:r>
              <a:rPr lang="fr-FR" sz="2000" b="1" dirty="0" err="1">
                <a:solidFill>
                  <a:schemeClr val="bg1"/>
                </a:solidFill>
              </a:rPr>
              <a:t>Demongeot</a:t>
            </a:r>
            <a:r>
              <a:rPr lang="fr-FR" sz="2000" b="1" dirty="0">
                <a:solidFill>
                  <a:schemeClr val="bg1"/>
                </a:solidFill>
              </a:rPr>
              <a:t> (Pénélope)</a:t>
            </a:r>
          </a:p>
          <a:p>
            <a:r>
              <a:rPr lang="fr-FR" sz="2000" b="1" dirty="0">
                <a:solidFill>
                  <a:schemeClr val="bg1"/>
                </a:solidFill>
              </a:rPr>
              <a:t>Massimo </a:t>
            </a:r>
            <a:r>
              <a:rPr lang="fr-FR" sz="2000" b="1" dirty="0" err="1">
                <a:solidFill>
                  <a:schemeClr val="bg1"/>
                </a:solidFill>
              </a:rPr>
              <a:t>Girotti</a:t>
            </a:r>
            <a:r>
              <a:rPr lang="fr-FR" sz="2000" b="1" dirty="0">
                <a:solidFill>
                  <a:schemeClr val="bg1"/>
                </a:solidFill>
              </a:rPr>
              <a:t> (Caius Cornelius </a:t>
            </a:r>
            <a:r>
              <a:rPr lang="fr-FR" sz="2000" b="1" dirty="0" err="1">
                <a:solidFill>
                  <a:schemeClr val="bg1"/>
                </a:solidFill>
              </a:rPr>
              <a:t>Maximus</a:t>
            </a:r>
            <a:r>
              <a:rPr lang="fr-FR" sz="2000" b="1" dirty="0">
                <a:solidFill>
                  <a:schemeClr val="bg1"/>
                </a:solidFill>
              </a:rPr>
              <a:t>)Ron </a:t>
            </a:r>
            <a:r>
              <a:rPr lang="fr-FR" sz="2000" b="1" dirty="0" err="1">
                <a:solidFill>
                  <a:schemeClr val="bg1"/>
                </a:solidFill>
              </a:rPr>
              <a:t>Randell</a:t>
            </a:r>
            <a:r>
              <a:rPr lang="fr-FR" sz="2000" b="1" dirty="0">
                <a:solidFill>
                  <a:schemeClr val="bg1"/>
                </a:solidFill>
              </a:rPr>
              <a:t> le centurion Rufus</a:t>
            </a:r>
          </a:p>
          <a:p>
            <a:r>
              <a:rPr lang="fr-FR" sz="2000" b="1" dirty="0">
                <a:solidFill>
                  <a:schemeClr val="bg1"/>
                </a:solidFill>
              </a:rPr>
              <a:t>Giulio </a:t>
            </a:r>
            <a:r>
              <a:rPr lang="fr-FR" sz="2000" b="1" dirty="0" err="1">
                <a:solidFill>
                  <a:schemeClr val="bg1"/>
                </a:solidFill>
              </a:rPr>
              <a:t>Bosetti</a:t>
            </a:r>
            <a:r>
              <a:rPr lang="fr-FR" sz="2000" b="1" dirty="0">
                <a:solidFill>
                  <a:schemeClr val="bg1"/>
                </a:solidFill>
              </a:rPr>
              <a:t> Scipion</a:t>
            </a:r>
          </a:p>
          <a:p>
            <a:r>
              <a:rPr lang="fr-FR" sz="2000" b="1" dirty="0">
                <a:solidFill>
                  <a:schemeClr val="bg1"/>
                </a:solidFill>
              </a:rPr>
              <a:t>Ettore </a:t>
            </a:r>
            <a:r>
              <a:rPr lang="fr-FR" sz="2000" b="1" dirty="0" err="1">
                <a:solidFill>
                  <a:schemeClr val="bg1"/>
                </a:solidFill>
              </a:rPr>
              <a:t>Manni</a:t>
            </a:r>
            <a:r>
              <a:rPr lang="fr-FR" sz="2000" b="1" dirty="0">
                <a:solidFill>
                  <a:schemeClr val="bg1"/>
                </a:solidFill>
              </a:rPr>
              <a:t> Luna le Celte</a:t>
            </a:r>
          </a:p>
        </p:txBody>
      </p:sp>
      <p:sp>
        <p:nvSpPr>
          <p:cNvPr id="6" name="ZoneTexte 5">
            <a:extLst>
              <a:ext uri="{FF2B5EF4-FFF2-40B4-BE49-F238E27FC236}">
                <a16:creationId xmlns:a16="http://schemas.microsoft.com/office/drawing/2014/main" id="{775728FC-E349-4A68-8454-D58093F75796}"/>
              </a:ext>
            </a:extLst>
          </p:cNvPr>
          <p:cNvSpPr txBox="1"/>
          <p:nvPr/>
        </p:nvSpPr>
        <p:spPr>
          <a:xfrm>
            <a:off x="711200" y="9654"/>
            <a:ext cx="9893300" cy="1015663"/>
          </a:xfrm>
          <a:prstGeom prst="rect">
            <a:avLst/>
          </a:prstGeom>
          <a:noFill/>
        </p:spPr>
        <p:txBody>
          <a:bodyPr wrap="square">
            <a:spAutoFit/>
          </a:bodyPr>
          <a:lstStyle/>
          <a:p>
            <a:r>
              <a:rPr lang="fr-FR" sz="2000" b="1" dirty="0">
                <a:solidFill>
                  <a:schemeClr val="bg1"/>
                </a:solidFill>
              </a:rPr>
              <a:t>Un gouverneur romain met un esclave-architecte à la tête d’une expédition chargée de trouver, dans la vallée du Sil de la Galice, de l’or pour Rome. La mission va devoir constamment affronter les dangereuses attaques de guerriers celtes…</a:t>
            </a:r>
          </a:p>
        </p:txBody>
      </p:sp>
    </p:spTree>
    <p:extLst>
      <p:ext uri="{BB962C8B-B14F-4D97-AF65-F5344CB8AC3E}">
        <p14:creationId xmlns:p14="http://schemas.microsoft.com/office/powerpoint/2010/main" val="247634875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prestige"/>
      </p:transition>
    </mc:Choice>
    <mc:Fallback>
      <p:transition spd="slow" advClick="0" advTm="16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28306CAC-79C1-CF12-AC26-00051A4B44F6}"/>
              </a:ext>
            </a:extLst>
          </p:cNvPr>
          <p:cNvSpPr txBox="1"/>
          <p:nvPr/>
        </p:nvSpPr>
        <p:spPr>
          <a:xfrm>
            <a:off x="228600" y="114638"/>
            <a:ext cx="10934700" cy="1631216"/>
          </a:xfrm>
          <a:prstGeom prst="rect">
            <a:avLst/>
          </a:prstGeom>
          <a:noFill/>
        </p:spPr>
        <p:txBody>
          <a:bodyPr wrap="square">
            <a:spAutoFit/>
          </a:bodyPr>
          <a:lstStyle/>
          <a:p>
            <a:r>
              <a:rPr lang="fr-FR" sz="2000" b="1" dirty="0">
                <a:solidFill>
                  <a:schemeClr val="bg1"/>
                </a:solidFill>
              </a:rPr>
              <a:t>Jean, octogénaire atteint d'un cancer incurable, entend mettre fin à ses jours. Il annonce à sa famille qu'il a programmé son suicide assisté en Suisse. Sa femme, ses trois enfants et ses petits enfants réagissent chacun de façon différente, entre acceptation, silence et résignation. Les non-dits familiaux et les rancœurs se réveillent au fil de l’intrigue, d'autant plus que l’entreprise familiale de macarons est en faillite1</a:t>
            </a:r>
          </a:p>
        </p:txBody>
      </p:sp>
      <p:pic>
        <p:nvPicPr>
          <p:cNvPr id="4" name="Image 3">
            <a:extLst>
              <a:ext uri="{FF2B5EF4-FFF2-40B4-BE49-F238E27FC236}">
                <a16:creationId xmlns:a16="http://schemas.microsoft.com/office/drawing/2014/main" id="{5090729E-44EA-1B83-0A9B-39453A0DA422}"/>
              </a:ext>
            </a:extLst>
          </p:cNvPr>
          <p:cNvPicPr>
            <a:picLocks noChangeAspect="1"/>
          </p:cNvPicPr>
          <p:nvPr/>
        </p:nvPicPr>
        <p:blipFill>
          <a:blip r:embed="rId2"/>
          <a:stretch>
            <a:fillRect/>
          </a:stretch>
        </p:blipFill>
        <p:spPr>
          <a:xfrm>
            <a:off x="901700" y="1933237"/>
            <a:ext cx="3657600" cy="4810125"/>
          </a:xfrm>
          <a:prstGeom prst="rect">
            <a:avLst/>
          </a:prstGeom>
        </p:spPr>
      </p:pic>
      <p:sp>
        <p:nvSpPr>
          <p:cNvPr id="6" name="ZoneTexte 5">
            <a:extLst>
              <a:ext uri="{FF2B5EF4-FFF2-40B4-BE49-F238E27FC236}">
                <a16:creationId xmlns:a16="http://schemas.microsoft.com/office/drawing/2014/main" id="{B31CA302-ECAF-7741-7A77-7E8369941D1D}"/>
              </a:ext>
            </a:extLst>
          </p:cNvPr>
          <p:cNvSpPr txBox="1"/>
          <p:nvPr/>
        </p:nvSpPr>
        <p:spPr>
          <a:xfrm>
            <a:off x="5988050" y="3909536"/>
            <a:ext cx="6096000" cy="2185214"/>
          </a:xfrm>
          <a:prstGeom prst="rect">
            <a:avLst/>
          </a:prstGeom>
          <a:noFill/>
        </p:spPr>
        <p:txBody>
          <a:bodyPr wrap="square">
            <a:spAutoFit/>
          </a:bodyPr>
          <a:lstStyle/>
          <a:p>
            <a:endParaRPr lang="fr-FR" dirty="0"/>
          </a:p>
          <a:p>
            <a:r>
              <a:rPr lang="fr-FR" sz="2000" b="1" dirty="0">
                <a:solidFill>
                  <a:schemeClr val="bg1"/>
                </a:solidFill>
              </a:rPr>
              <a:t>Date de sortie inconnue / 1h 30min / Comédie dramatique</a:t>
            </a:r>
          </a:p>
          <a:p>
            <a:r>
              <a:rPr lang="fr-FR" sz="2000" b="1" dirty="0">
                <a:solidFill>
                  <a:schemeClr val="bg1"/>
                </a:solidFill>
              </a:rPr>
              <a:t>De Lorenzo Gabriele</a:t>
            </a:r>
          </a:p>
          <a:p>
            <a:r>
              <a:rPr lang="fr-FR" sz="2000" b="1" dirty="0">
                <a:solidFill>
                  <a:schemeClr val="bg1"/>
                </a:solidFill>
              </a:rPr>
              <a:t>Par Anne </a:t>
            </a:r>
            <a:r>
              <a:rPr lang="fr-FR" sz="2000" b="1" dirty="0" err="1">
                <a:solidFill>
                  <a:schemeClr val="bg1"/>
                </a:solidFill>
              </a:rPr>
              <a:t>Valton</a:t>
            </a:r>
            <a:r>
              <a:rPr lang="fr-FR" sz="2000" b="1" dirty="0">
                <a:solidFill>
                  <a:schemeClr val="bg1"/>
                </a:solidFill>
              </a:rPr>
              <a:t>, Luc </a:t>
            </a:r>
            <a:r>
              <a:rPr lang="fr-FR" sz="2000" b="1" dirty="0" err="1">
                <a:solidFill>
                  <a:schemeClr val="bg1"/>
                </a:solidFill>
              </a:rPr>
              <a:t>Jabon</a:t>
            </a:r>
            <a:endParaRPr lang="fr-FR" sz="2000" b="1" dirty="0">
              <a:solidFill>
                <a:schemeClr val="bg1"/>
              </a:solidFill>
            </a:endParaRPr>
          </a:p>
          <a:p>
            <a:r>
              <a:rPr lang="fr-FR" sz="2000" b="1" dirty="0">
                <a:solidFill>
                  <a:schemeClr val="bg1"/>
                </a:solidFill>
              </a:rPr>
              <a:t>Avec Léa Drucker, Mylène </a:t>
            </a:r>
            <a:r>
              <a:rPr lang="fr-FR" sz="2000" b="1" dirty="0" err="1">
                <a:solidFill>
                  <a:schemeClr val="bg1"/>
                </a:solidFill>
              </a:rPr>
              <a:t>Demongeot</a:t>
            </a:r>
            <a:r>
              <a:rPr lang="fr-FR" sz="2000" b="1" dirty="0">
                <a:solidFill>
                  <a:schemeClr val="bg1"/>
                </a:solidFill>
              </a:rPr>
              <a:t>, Jean-Pierre </a:t>
            </a:r>
            <a:r>
              <a:rPr lang="fr-FR" dirty="0"/>
              <a:t>Marielle</a:t>
            </a:r>
          </a:p>
        </p:txBody>
      </p:sp>
    </p:spTree>
    <p:extLst>
      <p:ext uri="{BB962C8B-B14F-4D97-AF65-F5344CB8AC3E}">
        <p14:creationId xmlns:p14="http://schemas.microsoft.com/office/powerpoint/2010/main" val="2195301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prestige"/>
      </p:transition>
    </mc:Choice>
    <mc:Fallback>
      <p:transition spd="slow" advClick="0" advTm="16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ZoneTexte 11">
            <a:extLst>
              <a:ext uri="{FF2B5EF4-FFF2-40B4-BE49-F238E27FC236}">
                <a16:creationId xmlns:a16="http://schemas.microsoft.com/office/drawing/2014/main" id="{44E0FD65-78D2-6D0D-294F-D4ED9368490F}"/>
              </a:ext>
            </a:extLst>
          </p:cNvPr>
          <p:cNvSpPr txBox="1"/>
          <p:nvPr/>
        </p:nvSpPr>
        <p:spPr>
          <a:xfrm>
            <a:off x="6845300" y="3126939"/>
            <a:ext cx="6096000" cy="2862322"/>
          </a:xfrm>
          <a:prstGeom prst="rect">
            <a:avLst/>
          </a:prstGeom>
          <a:noFill/>
        </p:spPr>
        <p:txBody>
          <a:bodyPr wrap="square">
            <a:spAutoFit/>
          </a:bodyPr>
          <a:lstStyle/>
          <a:p>
            <a:r>
              <a:rPr lang="fr-FR" sz="2000" b="1" dirty="0">
                <a:solidFill>
                  <a:schemeClr val="bg1"/>
                </a:solidFill>
              </a:rPr>
              <a:t>Réalisation	Emmanuelle </a:t>
            </a:r>
            <a:r>
              <a:rPr lang="fr-FR" sz="2000" b="1" dirty="0" err="1">
                <a:solidFill>
                  <a:schemeClr val="bg1"/>
                </a:solidFill>
              </a:rPr>
              <a:t>Bercot</a:t>
            </a:r>
            <a:endParaRPr lang="fr-FR" sz="2000" b="1" dirty="0">
              <a:solidFill>
                <a:schemeClr val="bg1"/>
              </a:solidFill>
            </a:endParaRPr>
          </a:p>
          <a:p>
            <a:r>
              <a:rPr lang="fr-FR" sz="2000" b="1" dirty="0">
                <a:solidFill>
                  <a:schemeClr val="bg1"/>
                </a:solidFill>
              </a:rPr>
              <a:t>Scénario	Emmanuelle </a:t>
            </a:r>
            <a:r>
              <a:rPr lang="fr-FR" sz="2000" b="1" dirty="0" err="1">
                <a:solidFill>
                  <a:schemeClr val="bg1"/>
                </a:solidFill>
              </a:rPr>
              <a:t>Bercot</a:t>
            </a:r>
            <a:endParaRPr lang="fr-FR" sz="2000" b="1" dirty="0">
              <a:solidFill>
                <a:schemeClr val="bg1"/>
              </a:solidFill>
            </a:endParaRPr>
          </a:p>
          <a:p>
            <a:r>
              <a:rPr lang="fr-FR" sz="2000" b="1" dirty="0">
                <a:solidFill>
                  <a:schemeClr val="bg1"/>
                </a:solidFill>
              </a:rPr>
              <a:t>Jérôme Tonnerre</a:t>
            </a:r>
          </a:p>
          <a:p>
            <a:r>
              <a:rPr lang="fr-FR" sz="2000" b="1" dirty="0">
                <a:solidFill>
                  <a:schemeClr val="bg1"/>
                </a:solidFill>
              </a:rPr>
              <a:t>Acteurs principaux	</a:t>
            </a:r>
          </a:p>
          <a:p>
            <a:r>
              <a:rPr lang="fr-FR" sz="2000" b="1" dirty="0">
                <a:solidFill>
                  <a:schemeClr val="bg1"/>
                </a:solidFill>
              </a:rPr>
              <a:t>Catherine Deneuve</a:t>
            </a:r>
          </a:p>
          <a:p>
            <a:r>
              <a:rPr lang="fr-FR" sz="2000" b="1" dirty="0">
                <a:solidFill>
                  <a:schemeClr val="bg1"/>
                </a:solidFill>
              </a:rPr>
              <a:t>Gérard </a:t>
            </a:r>
            <a:r>
              <a:rPr lang="fr-FR" sz="2000" b="1" dirty="0" err="1">
                <a:solidFill>
                  <a:schemeClr val="bg1"/>
                </a:solidFill>
              </a:rPr>
              <a:t>Garouste</a:t>
            </a:r>
            <a:endParaRPr lang="fr-FR" sz="2000" b="1" dirty="0">
              <a:solidFill>
                <a:schemeClr val="bg1"/>
              </a:solidFill>
            </a:endParaRPr>
          </a:p>
          <a:p>
            <a:r>
              <a:rPr lang="fr-FR" sz="2000" b="1" dirty="0">
                <a:solidFill>
                  <a:schemeClr val="bg1"/>
                </a:solidFill>
              </a:rPr>
              <a:t>Camille</a:t>
            </a:r>
          </a:p>
          <a:p>
            <a:r>
              <a:rPr lang="fr-FR" sz="2000" b="1" dirty="0">
                <a:solidFill>
                  <a:schemeClr val="bg1"/>
                </a:solidFill>
              </a:rPr>
              <a:t>Claude Gensac</a:t>
            </a:r>
          </a:p>
          <a:p>
            <a:r>
              <a:rPr lang="fr-FR" sz="2000" b="1" dirty="0">
                <a:solidFill>
                  <a:schemeClr val="bg1"/>
                </a:solidFill>
              </a:rPr>
              <a:t>Mylène </a:t>
            </a:r>
            <a:r>
              <a:rPr lang="fr-FR" sz="2000" b="1" dirty="0" err="1">
                <a:solidFill>
                  <a:schemeClr val="bg1"/>
                </a:solidFill>
              </a:rPr>
              <a:t>Demongeot</a:t>
            </a:r>
            <a:endParaRPr lang="fr-FR" sz="2000" b="1" dirty="0">
              <a:solidFill>
                <a:schemeClr val="bg1"/>
              </a:solidFill>
            </a:endParaRPr>
          </a:p>
        </p:txBody>
      </p:sp>
      <p:sp>
        <p:nvSpPr>
          <p:cNvPr id="14" name="ZoneTexte 13">
            <a:extLst>
              <a:ext uri="{FF2B5EF4-FFF2-40B4-BE49-F238E27FC236}">
                <a16:creationId xmlns:a16="http://schemas.microsoft.com/office/drawing/2014/main" id="{6B877B3F-6CD2-8B9A-5945-245E6443F3A6}"/>
              </a:ext>
            </a:extLst>
          </p:cNvPr>
          <p:cNvSpPr txBox="1"/>
          <p:nvPr/>
        </p:nvSpPr>
        <p:spPr>
          <a:xfrm>
            <a:off x="117474" y="0"/>
            <a:ext cx="11261725" cy="1323439"/>
          </a:xfrm>
          <a:prstGeom prst="rect">
            <a:avLst/>
          </a:prstGeom>
          <a:noFill/>
        </p:spPr>
        <p:txBody>
          <a:bodyPr wrap="square">
            <a:spAutoFit/>
          </a:bodyPr>
          <a:lstStyle/>
          <a:p>
            <a:r>
              <a:rPr lang="fr-FR" sz="2000" b="1" dirty="0">
                <a:solidFill>
                  <a:schemeClr val="bg1"/>
                </a:solidFill>
              </a:rPr>
              <a:t>Tout va de mal en pis pour </a:t>
            </a:r>
            <a:r>
              <a:rPr lang="fr-FR" sz="2000" b="1" dirty="0" err="1">
                <a:solidFill>
                  <a:schemeClr val="bg1"/>
                </a:solidFill>
              </a:rPr>
              <a:t>Bettie</a:t>
            </a:r>
            <a:r>
              <a:rPr lang="fr-FR" sz="2000" b="1" dirty="0">
                <a:solidFill>
                  <a:schemeClr val="bg1"/>
                </a:solidFill>
              </a:rPr>
              <a:t>, une restauratrice bretonne, veuve portant élégamment la soixantaine. Alors qu'elle entretient une liaison passionnelle avec un industriel qui lui promet depuis toujours de divorcer pour l'épouser, elle apprend qu'il vient de le faire, mais pour se marier avec une jeune femme enceinte. </a:t>
            </a:r>
          </a:p>
        </p:txBody>
      </p:sp>
      <p:pic>
        <p:nvPicPr>
          <p:cNvPr id="15" name="Image 14">
            <a:extLst>
              <a:ext uri="{FF2B5EF4-FFF2-40B4-BE49-F238E27FC236}">
                <a16:creationId xmlns:a16="http://schemas.microsoft.com/office/drawing/2014/main" id="{6AEB6013-5805-7EF1-A14B-78BB51329B05}"/>
              </a:ext>
            </a:extLst>
          </p:cNvPr>
          <p:cNvPicPr>
            <a:picLocks noChangeAspect="1"/>
          </p:cNvPicPr>
          <p:nvPr/>
        </p:nvPicPr>
        <p:blipFill>
          <a:blip r:embed="rId2"/>
          <a:stretch>
            <a:fillRect/>
          </a:stretch>
        </p:blipFill>
        <p:spPr>
          <a:xfrm>
            <a:off x="901701" y="1612899"/>
            <a:ext cx="3619500" cy="4899145"/>
          </a:xfrm>
          <a:prstGeom prst="rect">
            <a:avLst/>
          </a:prstGeom>
        </p:spPr>
      </p:pic>
    </p:spTree>
    <p:extLst>
      <p:ext uri="{BB962C8B-B14F-4D97-AF65-F5344CB8AC3E}">
        <p14:creationId xmlns:p14="http://schemas.microsoft.com/office/powerpoint/2010/main" val="6196448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prestige"/>
      </p:transition>
    </mc:Choice>
    <mc:Fallback>
      <p:transition spd="slow" advClick="0" advTm="16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1E82BE69-E3E9-9AAD-4E37-1A2F72F178E6}"/>
              </a:ext>
            </a:extLst>
          </p:cNvPr>
          <p:cNvSpPr txBox="1"/>
          <p:nvPr/>
        </p:nvSpPr>
        <p:spPr>
          <a:xfrm>
            <a:off x="0" y="2316946"/>
            <a:ext cx="12649200" cy="523220"/>
          </a:xfrm>
          <a:prstGeom prst="rect">
            <a:avLst/>
          </a:prstGeom>
          <a:noFill/>
        </p:spPr>
        <p:txBody>
          <a:bodyPr wrap="square" rtlCol="0">
            <a:spAutoFit/>
          </a:bodyPr>
          <a:lstStyle/>
          <a:p>
            <a:r>
              <a:rPr lang="fr-FR" sz="2800" b="1" dirty="0">
                <a:solidFill>
                  <a:schemeClr val="bg1"/>
                </a:solidFill>
              </a:rPr>
              <a:t>Lorient Vous Propose Un Hommage à L’Actrice Et Productrice Mylène </a:t>
            </a:r>
            <a:r>
              <a:rPr lang="fr-FR" sz="2800" b="1" dirty="0" err="1">
                <a:solidFill>
                  <a:schemeClr val="bg1"/>
                </a:solidFill>
              </a:rPr>
              <a:t>Demongeot</a:t>
            </a:r>
            <a:endParaRPr lang="fr-FR" sz="2800" b="1" dirty="0">
              <a:solidFill>
                <a:schemeClr val="bg1"/>
              </a:solidFill>
            </a:endParaRPr>
          </a:p>
        </p:txBody>
      </p:sp>
      <p:sp>
        <p:nvSpPr>
          <p:cNvPr id="3" name="ZoneTexte 2">
            <a:extLst>
              <a:ext uri="{FF2B5EF4-FFF2-40B4-BE49-F238E27FC236}">
                <a16:creationId xmlns:a16="http://schemas.microsoft.com/office/drawing/2014/main" id="{A289E3EB-D26F-5A2C-E414-638C0172770B}"/>
              </a:ext>
            </a:extLst>
          </p:cNvPr>
          <p:cNvSpPr txBox="1"/>
          <p:nvPr/>
        </p:nvSpPr>
        <p:spPr>
          <a:xfrm>
            <a:off x="3721100" y="2905780"/>
            <a:ext cx="6388100" cy="523220"/>
          </a:xfrm>
          <a:prstGeom prst="rect">
            <a:avLst/>
          </a:prstGeom>
          <a:noFill/>
        </p:spPr>
        <p:txBody>
          <a:bodyPr wrap="square" rtlCol="0">
            <a:spAutoFit/>
          </a:bodyPr>
          <a:lstStyle/>
          <a:p>
            <a:r>
              <a:rPr lang="fr-FR" sz="2800" b="1" dirty="0">
                <a:solidFill>
                  <a:schemeClr val="bg1"/>
                </a:solidFill>
              </a:rPr>
              <a:t>Les Images Et Le Son Du Net</a:t>
            </a:r>
          </a:p>
        </p:txBody>
      </p:sp>
      <p:sp>
        <p:nvSpPr>
          <p:cNvPr id="4" name="ZoneTexte 3">
            <a:extLst>
              <a:ext uri="{FF2B5EF4-FFF2-40B4-BE49-F238E27FC236}">
                <a16:creationId xmlns:a16="http://schemas.microsoft.com/office/drawing/2014/main" id="{08B4304E-A2D0-8C93-F591-387FA2378412}"/>
              </a:ext>
            </a:extLst>
          </p:cNvPr>
          <p:cNvSpPr txBox="1"/>
          <p:nvPr/>
        </p:nvSpPr>
        <p:spPr>
          <a:xfrm>
            <a:off x="5321300" y="3429000"/>
            <a:ext cx="4330700" cy="523220"/>
          </a:xfrm>
          <a:prstGeom prst="rect">
            <a:avLst/>
          </a:prstGeom>
          <a:noFill/>
        </p:spPr>
        <p:txBody>
          <a:bodyPr wrap="square" rtlCol="0">
            <a:spAutoFit/>
          </a:bodyPr>
          <a:lstStyle/>
          <a:p>
            <a:r>
              <a:rPr lang="fr-FR" sz="2800" b="1" dirty="0">
                <a:solidFill>
                  <a:schemeClr val="bg1"/>
                </a:solidFill>
              </a:rPr>
              <a:t>Lorient</a:t>
            </a:r>
          </a:p>
        </p:txBody>
      </p:sp>
    </p:spTree>
    <p:extLst>
      <p:ext uri="{BB962C8B-B14F-4D97-AF65-F5344CB8AC3E}">
        <p14:creationId xmlns:p14="http://schemas.microsoft.com/office/powerpoint/2010/main" val="400352714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prestige"/>
      </p:transition>
    </mc:Choice>
    <mc:Fallback>
      <p:transition spd="slow" advClick="0" advTm="16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186</TotalTime>
  <Words>1812</Words>
  <Application>Microsoft Office PowerPoint</Application>
  <PresentationFormat>Grand écran</PresentationFormat>
  <Paragraphs>228</Paragraphs>
  <Slides>30</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30</vt:i4>
      </vt:variant>
    </vt:vector>
  </HeadingPairs>
  <TitlesOfParts>
    <vt:vector size="35"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6</cp:revision>
  <dcterms:created xsi:type="dcterms:W3CDTF">2022-12-04T04:56:10Z</dcterms:created>
  <dcterms:modified xsi:type="dcterms:W3CDTF">2022-12-05T04:30:25Z</dcterms:modified>
</cp:coreProperties>
</file>