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3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audio" Target="../media/audio5.wav"/><Relationship Id="rId5" Type="http://schemas.openxmlformats.org/officeDocument/2006/relationships/image" Target="../media/image3.jp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19" Type="http://schemas.openxmlformats.org/officeDocument/2006/relationships/audio" Target="../media/audio1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755DB4B-9445-F64D-9D9C-3BBDA46835F0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Volksmusik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0A6662B4-A36F-49B1-9AE1-14B15606ADA0}"/>
              </a:ext>
            </a:extLst>
          </p:cNvPr>
          <p:cNvSpPr/>
          <p:nvPr/>
        </p:nvSpPr>
        <p:spPr>
          <a:xfrm>
            <a:off x="0" y="495692"/>
            <a:ext cx="9122192" cy="56510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10158341-4709-4A9B-91AF-19E25B6ECD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268760"/>
            <a:ext cx="5760640" cy="490293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D2422D7-2FD8-4E15-9E77-522CD02831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807" y="1022679"/>
            <a:ext cx="1669871" cy="5124091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8515C13F-9D66-4023-B378-02705738DC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979712" y="501930"/>
            <a:ext cx="5112568" cy="838838"/>
          </a:xfrm>
          <a:prstGeom prst="rect">
            <a:avLst/>
          </a:prstGeom>
        </p:spPr>
      </p:pic>
      <p:sp>
        <p:nvSpPr>
          <p:cNvPr id="14" name="3 Rectángulo">
            <a:extLst>
              <a:ext uri="{FF2B5EF4-FFF2-40B4-BE49-F238E27FC236}">
                <a16:creationId xmlns:a16="http://schemas.microsoft.com/office/drawing/2014/main" id="{8EC9AE18-1BCF-4595-A17D-5AA128AA2FB8}"/>
              </a:ext>
            </a:extLst>
          </p:cNvPr>
          <p:cNvSpPr/>
          <p:nvPr/>
        </p:nvSpPr>
        <p:spPr>
          <a:xfrm>
            <a:off x="21807" y="6269464"/>
            <a:ext cx="912219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2665C01C-B898-4F24-B5F5-4052330F0147}"/>
              </a:ext>
            </a:extLst>
          </p:cNvPr>
          <p:cNvSpPr/>
          <p:nvPr/>
        </p:nvSpPr>
        <p:spPr>
          <a:xfrm>
            <a:off x="-21810" y="706913"/>
            <a:ext cx="914400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VOLKSMUSIK  53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Rectangle 21">
            <a:extLst>
              <a:ext uri="{FF2B5EF4-FFF2-40B4-BE49-F238E27FC236}">
                <a16:creationId xmlns:a16="http://schemas.microsoft.com/office/drawing/2014/main" id="{B2A4C2AB-6556-458B-A550-FA59FA189A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44" y="520615"/>
            <a:ext cx="9085900" cy="5651078"/>
          </a:xfrm>
          <a:prstGeom prst="rect">
            <a:avLst/>
          </a:prstGeom>
          <a:noFill/>
          <a:ln w="127000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1" name="Picture 55">
            <a:hlinkClick r:id="" action="ppaction://noaction">
              <a:snd r:embed="rId2" name="12 Das Lied  ist mein  Leben.wav"/>
            </a:hlinkClick>
            <a:extLst>
              <a:ext uri="{FF2B5EF4-FFF2-40B4-BE49-F238E27FC236}">
                <a16:creationId xmlns:a16="http://schemas.microsoft.com/office/drawing/2014/main" id="{A0A88855-C15B-4DAE-8B7D-DC1CFCCC31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527" y="159932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5">
            <a:hlinkClick r:id="" action="ppaction://noaction">
              <a:snd r:embed="rId8" name="9 Polka 2.wav"/>
            </a:hlinkClick>
            <a:extLst>
              <a:ext uri="{FF2B5EF4-FFF2-40B4-BE49-F238E27FC236}">
                <a16:creationId xmlns:a16="http://schemas.microsoft.com/office/drawing/2014/main" id="{74CEE91D-8065-4867-A9B0-D5A3FBF46D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751" y="453069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5">
            <a:hlinkClick r:id="" action="ppaction://noaction">
              <a:snd r:embed="rId9" name=" 8 Egerland.wav"/>
            </a:hlinkClick>
            <a:extLst>
              <a:ext uri="{FF2B5EF4-FFF2-40B4-BE49-F238E27FC236}">
                <a16:creationId xmlns:a16="http://schemas.microsoft.com/office/drawing/2014/main" id="{737D99AB-B678-4AED-A766-4763E7F357B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445" y="305161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5">
            <a:hlinkClick r:id="" action="ppaction://noaction">
              <a:snd r:embed="rId10" name="11 Alpbach.wav"/>
            </a:hlinkClick>
            <a:extLst>
              <a:ext uri="{FF2B5EF4-FFF2-40B4-BE49-F238E27FC236}">
                <a16:creationId xmlns:a16="http://schemas.microsoft.com/office/drawing/2014/main" id="{835BE563-444B-44F4-90F4-AD02420081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527" y="231308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5">
            <a:hlinkClick r:id="" action="ppaction://noaction">
              <a:snd r:embed="rId11" name="10 Mit Harmonika.wav"/>
            </a:hlinkClick>
            <a:extLst>
              <a:ext uri="{FF2B5EF4-FFF2-40B4-BE49-F238E27FC236}">
                <a16:creationId xmlns:a16="http://schemas.microsoft.com/office/drawing/2014/main" id="{D5627627-A3C0-4A8D-A9A6-E5C4A36BA2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527" y="379216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5">
            <a:hlinkClick r:id="" action="ppaction://noaction">
              <a:snd r:embed="rId12" name="1 Lass die sonne wieder scheine.wav"/>
            </a:hlinkClick>
            <a:extLst>
              <a:ext uri="{FF2B5EF4-FFF2-40B4-BE49-F238E27FC236}">
                <a16:creationId xmlns:a16="http://schemas.microsoft.com/office/drawing/2014/main" id="{AC36BEEF-19CF-4318-9E39-C7857C918B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812" y="1600219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5">
            <a:hlinkClick r:id="" action="ppaction://noaction">
              <a:snd r:embed="rId13" name="5 Bayerwald.wav"/>
            </a:hlinkClick>
            <a:extLst>
              <a:ext uri="{FF2B5EF4-FFF2-40B4-BE49-F238E27FC236}">
                <a16:creationId xmlns:a16="http://schemas.microsoft.com/office/drawing/2014/main" id="{D89BD817-AF9F-4C49-BBE8-8CA41CFB91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812" y="443711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5">
            <a:hlinkClick r:id="" action="ppaction://noaction">
              <a:snd r:embed="rId14" name="3 Burschen.wav"/>
            </a:hlinkClick>
            <a:extLst>
              <a:ext uri="{FF2B5EF4-FFF2-40B4-BE49-F238E27FC236}">
                <a16:creationId xmlns:a16="http://schemas.microsoft.com/office/drawing/2014/main" id="{A293C413-8320-4EAD-A4DC-9ED098AF37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353" y="301798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5">
            <a:hlinkClick r:id="" action="ppaction://noaction">
              <a:snd r:embed="rId15" name="2 Polka.wav"/>
            </a:hlinkClick>
            <a:extLst>
              <a:ext uri="{FF2B5EF4-FFF2-40B4-BE49-F238E27FC236}">
                <a16:creationId xmlns:a16="http://schemas.microsoft.com/office/drawing/2014/main" id="{78F525BA-54C3-4DCB-A949-0BE58F008E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812" y="231308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55">
            <a:hlinkClick r:id="" action="ppaction://noaction">
              <a:snd r:embed="rId16" name="4 Auf der Fahrt.wav"/>
            </a:hlinkClick>
            <a:extLst>
              <a:ext uri="{FF2B5EF4-FFF2-40B4-BE49-F238E27FC236}">
                <a16:creationId xmlns:a16="http://schemas.microsoft.com/office/drawing/2014/main" id="{86C05594-8A71-4DE0-ABE2-AE513431C8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099" y="371418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AutoShape 6" descr="1 - kolo - gif">
            <a:extLst>
              <a:ext uri="{FF2B5EF4-FFF2-40B4-BE49-F238E27FC236}">
                <a16:creationId xmlns:a16="http://schemas.microsoft.com/office/drawing/2014/main" id="{5582FD5A-06B9-44D6-B220-E557EF839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4918" y="892957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3" name="AutoShape 6" descr="1 - kolo - gif">
            <a:extLst>
              <a:ext uri="{FF2B5EF4-FFF2-40B4-BE49-F238E27FC236}">
                <a16:creationId xmlns:a16="http://schemas.microsoft.com/office/drawing/2014/main" id="{3C38FC8C-8A05-4369-9F08-88FA6B7E3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267" y="877675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4" name="AutoShape 6" descr="1 - kolo - gif">
            <a:extLst>
              <a:ext uri="{FF2B5EF4-FFF2-40B4-BE49-F238E27FC236}">
                <a16:creationId xmlns:a16="http://schemas.microsoft.com/office/drawing/2014/main" id="{55332B87-34A7-4EE1-99D1-A1B559029D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0784" y="877675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AutoShape 6" descr="1 - kolo - gif">
            <a:extLst>
              <a:ext uri="{FF2B5EF4-FFF2-40B4-BE49-F238E27FC236}">
                <a16:creationId xmlns:a16="http://schemas.microsoft.com/office/drawing/2014/main" id="{7662431C-98AF-4D19-A05B-8CA8C1F14A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457" y="88138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6" name="AutoShape 6" descr="1 - kolo - gif">
            <a:extLst>
              <a:ext uri="{FF2B5EF4-FFF2-40B4-BE49-F238E27FC236}">
                <a16:creationId xmlns:a16="http://schemas.microsoft.com/office/drawing/2014/main" id="{9D3D75C0-23C8-46FD-B949-3489028C8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5776" y="91039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7" name="AutoShape 6" descr="1 - kolo - gif">
            <a:extLst>
              <a:ext uri="{FF2B5EF4-FFF2-40B4-BE49-F238E27FC236}">
                <a16:creationId xmlns:a16="http://schemas.microsoft.com/office/drawing/2014/main" id="{9EC1A38D-5CB1-4EFC-986F-B748A06BA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6103" y="92044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8" name="AutoShape 6" descr="1 - kolo - gif">
            <a:extLst>
              <a:ext uri="{FF2B5EF4-FFF2-40B4-BE49-F238E27FC236}">
                <a16:creationId xmlns:a16="http://schemas.microsoft.com/office/drawing/2014/main" id="{DEAE1306-6D60-477A-86FE-3B9FA31843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4425" y="92134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AutoShape 6" descr="1 - kolo - gif">
            <a:extLst>
              <a:ext uri="{FF2B5EF4-FFF2-40B4-BE49-F238E27FC236}">
                <a16:creationId xmlns:a16="http://schemas.microsoft.com/office/drawing/2014/main" id="{24B153AC-2ED1-4DBA-AB16-6F5846CCE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442" y="91039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1" name="Text Box 47">
            <a:extLst>
              <a:ext uri="{FF2B5EF4-FFF2-40B4-BE49-F238E27FC236}">
                <a16:creationId xmlns:a16="http://schemas.microsoft.com/office/drawing/2014/main" id="{65451AC3-B8C5-4907-86FB-376EF38DD1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2804" y="1576130"/>
            <a:ext cx="11816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>
                <a:solidFill>
                  <a:schemeClr val="accent5">
                    <a:lumMod val="25000"/>
                  </a:schemeClr>
                </a:solidFill>
              </a:rPr>
              <a:t> Das Lied  ist mein  Leben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62B2F4A9-A0FD-4A6B-8303-DC8C9BC0F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491" y="4509621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Bayerwald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5" name="Text Box 47">
            <a:extLst>
              <a:ext uri="{FF2B5EF4-FFF2-40B4-BE49-F238E27FC236}">
                <a16:creationId xmlns:a16="http://schemas.microsoft.com/office/drawing/2014/main" id="{B5056416-7280-4ABE-B5DF-5874C9D61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964" y="370854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Auf der Fahrt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52CE59D6-CB86-47C0-B313-6CDC529EB2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796" y="3092394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Burschen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9" name="Text Box 47">
            <a:extLst>
              <a:ext uri="{FF2B5EF4-FFF2-40B4-BE49-F238E27FC236}">
                <a16:creationId xmlns:a16="http://schemas.microsoft.com/office/drawing/2014/main" id="{14EB0A4B-3D41-4CC8-910B-D556283F44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472" y="2415615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Polka</a:t>
            </a:r>
          </a:p>
        </p:txBody>
      </p:sp>
      <p:sp>
        <p:nvSpPr>
          <p:cNvPr id="71" name="Text Box 47">
            <a:extLst>
              <a:ext uri="{FF2B5EF4-FFF2-40B4-BE49-F238E27FC236}">
                <a16:creationId xmlns:a16="http://schemas.microsoft.com/office/drawing/2014/main" id="{88388D5B-F4B9-4915-90D3-C9195A3946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772" y="1468813"/>
            <a:ext cx="119449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 dirty="0">
                <a:solidFill>
                  <a:schemeClr val="accent5">
                    <a:lumMod val="25000"/>
                  </a:schemeClr>
                </a:solidFill>
              </a:rPr>
              <a:t> Lass die sonne wieder scheine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3" name="Text Box 47">
            <a:extLst>
              <a:ext uri="{FF2B5EF4-FFF2-40B4-BE49-F238E27FC236}">
                <a16:creationId xmlns:a16="http://schemas.microsoft.com/office/drawing/2014/main" id="{F38C0633-1EB5-4D8E-A6AF-53A3A9D95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2132" y="2367496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Alpbach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5" name="Text Box 47">
            <a:extLst>
              <a:ext uri="{FF2B5EF4-FFF2-40B4-BE49-F238E27FC236}">
                <a16:creationId xmlns:a16="http://schemas.microsoft.com/office/drawing/2014/main" id="{8E6A84A7-108C-4B38-8B6B-E564384F0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2804" y="3110109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Egerland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AD63C2BD-A64D-44BD-ACA3-C7A121873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9666" y="3747891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Mit Harmonika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9" name="Text Box 47">
            <a:extLst>
              <a:ext uri="{FF2B5EF4-FFF2-40B4-BE49-F238E27FC236}">
                <a16:creationId xmlns:a16="http://schemas.microsoft.com/office/drawing/2014/main" id="{6552A939-64EF-4F80-9B11-7B6681F2D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2804" y="4635351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Polka 2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3" name="Picture 55">
            <a:hlinkClick r:id="" action="ppaction://noaction">
              <a:snd r:embed="rId17" name="6 Alpenland.wav"/>
            </a:hlinkClick>
            <a:extLst>
              <a:ext uri="{FF2B5EF4-FFF2-40B4-BE49-F238E27FC236}">
                <a16:creationId xmlns:a16="http://schemas.microsoft.com/office/drawing/2014/main" id="{4C62D383-8E44-633A-4B59-C6E89E76FC8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872" y="525733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5">
            <a:hlinkClick r:id="" action="ppaction://noaction">
              <a:snd r:embed="rId18" name="7 Troier polka.wav"/>
            </a:hlinkClick>
            <a:extLst>
              <a:ext uri="{FF2B5EF4-FFF2-40B4-BE49-F238E27FC236}">
                <a16:creationId xmlns:a16="http://schemas.microsoft.com/office/drawing/2014/main" id="{F6D6345C-D199-3492-8B7C-50F1CC30E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535" y="526922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FBAC82EB-3EB0-FB73-6D2F-01DAF4C6E0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872" y="5292289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Alpenland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F5F4E3BA-0DBD-DC63-0420-97C7397D15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8019" y="5352673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Troier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15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Das Lied  ist mein  Leben.wav"/>
          </p:stSnd>
        </p:sndAc>
      </p:transition>
    </mc:Choice>
    <mc:Fallback xmlns="">
      <p:transition spd="slow">
        <p:split orient="vert"/>
        <p:sndAc>
          <p:stSnd>
            <p:snd r:embed="rId19" name="12 Das Lied  ist mein  Leb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296</TotalTime>
  <Words>36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56</cp:revision>
  <dcterms:created xsi:type="dcterms:W3CDTF">2020-02-21T13:54:42Z</dcterms:created>
  <dcterms:modified xsi:type="dcterms:W3CDTF">2022-12-04T14:50:08Z</dcterms:modified>
</cp:coreProperties>
</file>