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56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9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VxbAFIoROeScD6HzTFdug==" hashData="XtTHhFK2GVF7oEfFpOYEXvQdL9U8jYTDh7abA41NnBaOKKt0u4EQPs8Z5r+DdvMlhdn9/m22Fk3pXETlxyAt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3E84E2-2A90-43B2-8D94-7445EE3D9495}" v="78" dt="2022-12-03T09:20:19.3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9" autoAdjust="0"/>
    <p:restoredTop sz="94660"/>
  </p:normalViewPr>
  <p:slideViewPr>
    <p:cSldViewPr snapToGrid="0">
      <p:cViewPr varScale="1">
        <p:scale>
          <a:sx n="76" d="100"/>
          <a:sy n="76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c676f658d14a72be" providerId="LiveId" clId="{508EDBA1-D067-4F22-8F73-0B23902E8536}"/>
    <pc:docChg chg="custSel modSld sldOrd modMainMaster">
      <pc:chgData name="Daniel Moulac" userId="c676f658d14a72be" providerId="LiveId" clId="{508EDBA1-D067-4F22-8F73-0B23902E8536}" dt="2022-12-03T09:53:07.181" v="287"/>
      <pc:docMkLst>
        <pc:docMk/>
      </pc:docMkLst>
      <pc:sldChg chg="delSp mod ord modTransition">
        <pc:chgData name="Daniel Moulac" userId="c676f658d14a72be" providerId="LiveId" clId="{508EDBA1-D067-4F22-8F73-0B23902E8536}" dt="2022-12-03T09:52:58.835" v="286"/>
        <pc:sldMkLst>
          <pc:docMk/>
          <pc:sldMk cId="2470701371" sldId="256"/>
        </pc:sldMkLst>
        <pc:spChg chg="del">
          <ac:chgData name="Daniel Moulac" userId="c676f658d14a72be" providerId="LiveId" clId="{508EDBA1-D067-4F22-8F73-0B23902E8536}" dt="2022-12-03T09:23:00.489" v="0" actId="21"/>
          <ac:spMkLst>
            <pc:docMk/>
            <pc:sldMk cId="2470701371" sldId="256"/>
            <ac:spMk id="7" creationId="{D5C1C9EF-492D-5342-E85B-B70240E1937E}"/>
          </ac:spMkLst>
        </pc:spChg>
      </pc:sldChg>
      <pc:sldChg chg="addSp modSp mod ord modTransition">
        <pc:chgData name="Daniel Moulac" userId="c676f658d14a72be" providerId="LiveId" clId="{508EDBA1-D067-4F22-8F73-0B23902E8536}" dt="2022-12-03T09:53:07.181" v="287"/>
        <pc:sldMkLst>
          <pc:docMk/>
          <pc:sldMk cId="657381056" sldId="257"/>
        </pc:sldMkLst>
        <pc:spChg chg="add mod">
          <ac:chgData name="Daniel Moulac" userId="c676f658d14a72be" providerId="LiveId" clId="{508EDBA1-D067-4F22-8F73-0B23902E8536}" dt="2022-12-03T09:43:53.211" v="164" actId="1076"/>
          <ac:spMkLst>
            <pc:docMk/>
            <pc:sldMk cId="657381056" sldId="257"/>
            <ac:spMk id="2" creationId="{1BE4E24D-7FB6-3746-BD9A-8482BC723892}"/>
          </ac:spMkLst>
        </pc:spChg>
        <pc:spChg chg="mod">
          <ac:chgData name="Daniel Moulac" userId="c676f658d14a72be" providerId="LiveId" clId="{508EDBA1-D067-4F22-8F73-0B23902E8536}" dt="2022-12-03T09:24:37.729" v="16" actId="1076"/>
          <ac:spMkLst>
            <pc:docMk/>
            <pc:sldMk cId="657381056" sldId="257"/>
            <ac:spMk id="4" creationId="{E96BC452-C31C-EF0B-3F61-54067B86F4F7}"/>
          </ac:spMkLst>
        </pc:spChg>
        <pc:picChg chg="mod">
          <ac:chgData name="Daniel Moulac" userId="c676f658d14a72be" providerId="LiveId" clId="{508EDBA1-D067-4F22-8F73-0B23902E8536}" dt="2022-12-03T09:24:18.081" v="11" actId="1076"/>
          <ac:picMkLst>
            <pc:docMk/>
            <pc:sldMk cId="657381056" sldId="257"/>
            <ac:picMk id="3" creationId="{31460112-7CD3-24DD-DD9B-7DBE865A9D75}"/>
          </ac:picMkLst>
        </pc:picChg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508180296" sldId="258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109079604" sldId="259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1507575228" sldId="260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1402953916" sldId="261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568802935" sldId="262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56451351" sldId="263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136532055" sldId="264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1113862530" sldId="265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093878502" sldId="266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605208930" sldId="267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925687026" sldId="268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103972082" sldId="269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245443339" sldId="270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352785073" sldId="271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325542407" sldId="272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4268042175" sldId="273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373982354" sldId="274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495656931" sldId="275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736275881" sldId="276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603448776" sldId="277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1742192180" sldId="278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1078612748" sldId="279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1354987106" sldId="280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388616405" sldId="281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3936879093" sldId="282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923737375" sldId="283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3118161970" sldId="284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717497790" sldId="285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2986203183" sldId="286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1367499229" sldId="287"/>
        </pc:sldMkLst>
      </pc:sldChg>
      <pc:sldChg chg="modTransition">
        <pc:chgData name="Daniel Moulac" userId="c676f658d14a72be" providerId="LiveId" clId="{508EDBA1-D067-4F22-8F73-0B23902E8536}" dt="2022-12-03T09:52:58.835" v="286"/>
        <pc:sldMkLst>
          <pc:docMk/>
          <pc:sldMk cId="3557749009" sldId="288"/>
        </pc:sldMkLst>
      </pc:sldChg>
      <pc:sldChg chg="modSp mod modTransition">
        <pc:chgData name="Daniel Moulac" userId="c676f658d14a72be" providerId="LiveId" clId="{508EDBA1-D067-4F22-8F73-0B23902E8536}" dt="2022-12-03T09:52:58.835" v="286"/>
        <pc:sldMkLst>
          <pc:docMk/>
          <pc:sldMk cId="2688200689" sldId="289"/>
        </pc:sldMkLst>
        <pc:spChg chg="mod">
          <ac:chgData name="Daniel Moulac" userId="c676f658d14a72be" providerId="LiveId" clId="{508EDBA1-D067-4F22-8F73-0B23902E8536}" dt="2022-12-03T09:44:46.937" v="179" actId="1076"/>
          <ac:spMkLst>
            <pc:docMk/>
            <pc:sldMk cId="2688200689" sldId="289"/>
            <ac:spMk id="4" creationId="{30A75C11-F9DF-AAEE-F0D1-89D1C8A84385}"/>
          </ac:spMkLst>
        </pc:spChg>
        <pc:spChg chg="mod">
          <ac:chgData name="Daniel Moulac" userId="c676f658d14a72be" providerId="LiveId" clId="{508EDBA1-D067-4F22-8F73-0B23902E8536}" dt="2022-12-03T09:44:50.106" v="180" actId="1076"/>
          <ac:spMkLst>
            <pc:docMk/>
            <pc:sldMk cId="2688200689" sldId="289"/>
            <ac:spMk id="5" creationId="{9DC81979-A567-5F5B-5F31-F7990005E0D4}"/>
          </ac:spMkLst>
        </pc:spChg>
        <pc:spChg chg="mod">
          <ac:chgData name="Daniel Moulac" userId="c676f658d14a72be" providerId="LiveId" clId="{508EDBA1-D067-4F22-8F73-0B23902E8536}" dt="2022-12-03T09:44:55.983" v="181" actId="1076"/>
          <ac:spMkLst>
            <pc:docMk/>
            <pc:sldMk cId="2688200689" sldId="289"/>
            <ac:spMk id="6" creationId="{E839CA09-F853-B1E2-1450-556CE9DB86F8}"/>
          </ac:spMkLst>
        </pc:spChg>
        <pc:spChg chg="mod">
          <ac:chgData name="Daniel Moulac" userId="c676f658d14a72be" providerId="LiveId" clId="{508EDBA1-D067-4F22-8F73-0B23902E8536}" dt="2022-12-03T09:45:00.062" v="182" actId="1076"/>
          <ac:spMkLst>
            <pc:docMk/>
            <pc:sldMk cId="2688200689" sldId="289"/>
            <ac:spMk id="7" creationId="{1CDC8619-CD80-9E3E-0943-82196A61CD7D}"/>
          </ac:spMkLst>
        </pc:spChg>
      </pc:sldChg>
      <pc:sldMasterChg chg="modTransition modSldLayout">
        <pc:chgData name="Daniel Moulac" userId="c676f658d14a72be" providerId="LiveId" clId="{508EDBA1-D067-4F22-8F73-0B23902E8536}" dt="2022-12-03T09:52:58.835" v="286"/>
        <pc:sldMasterMkLst>
          <pc:docMk/>
          <pc:sldMasterMk cId="3476468492" sldId="2147483648"/>
        </pc:sldMasterMkLst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4246165443" sldId="2147483649"/>
          </pc:sldLayoutMkLst>
        </pc:sldLayoutChg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2588175680" sldId="2147483650"/>
          </pc:sldLayoutMkLst>
        </pc:sldLayoutChg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848210422" sldId="2147483651"/>
          </pc:sldLayoutMkLst>
        </pc:sldLayoutChg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1875621577" sldId="2147483652"/>
          </pc:sldLayoutMkLst>
        </pc:sldLayoutChg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2146063017" sldId="2147483653"/>
          </pc:sldLayoutMkLst>
        </pc:sldLayoutChg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3530329392" sldId="2147483654"/>
          </pc:sldLayoutMkLst>
        </pc:sldLayoutChg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3095944706" sldId="2147483655"/>
          </pc:sldLayoutMkLst>
        </pc:sldLayoutChg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2022994837" sldId="2147483656"/>
          </pc:sldLayoutMkLst>
        </pc:sldLayoutChg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74602042" sldId="2147483657"/>
          </pc:sldLayoutMkLst>
        </pc:sldLayoutChg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763644284" sldId="2147483658"/>
          </pc:sldLayoutMkLst>
        </pc:sldLayoutChg>
        <pc:sldLayoutChg chg="modTransition">
          <pc:chgData name="Daniel Moulac" userId="c676f658d14a72be" providerId="LiveId" clId="{508EDBA1-D067-4F22-8F73-0B23902E8536}" dt="2022-12-03T09:52:58.835" v="286"/>
          <pc:sldLayoutMkLst>
            <pc:docMk/>
            <pc:sldMasterMk cId="3476468492" sldId="2147483648"/>
            <pc:sldLayoutMk cId="4085432176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5777F8-6288-B32D-7445-578867ADCB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BB649FA-3F5A-3B4A-40A1-DFAA60635F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F85FA6-8983-D1D9-EBD9-716E20C16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A6F7B8-4973-9E33-CF2B-F8977C140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BDDDC1-6AA2-9EA6-9620-7AB6655F6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165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D29187-2F5F-BF1A-4E72-6F290EB9E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2EA190-2995-6591-135E-D80D995103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E6BA99-9E14-3C13-4195-C405D475B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AB0C14-A259-9EC5-1B69-20EC613D7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5D8486-EECF-66A7-3990-26F8A45EB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175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07A9B7-8417-8740-06AE-02FC1011A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85E4F4-42AF-D51A-8704-022AC17962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EE1841-5DA4-2BC1-3954-4541FD04E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BDAC41-8021-7261-B2BB-121FBC6F1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CBEE8E-BD00-CAAA-C04E-5670E3883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210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A9C7D9-81FF-8026-6F62-355279179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7838CE-D84C-6A49-4970-5EC9F3E88A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DA24265-B018-86AE-B3F3-565FE755ED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858A9F-2963-BF7D-3585-49C81CCD3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69601BF-761A-8796-0F25-C7D75E29B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BA2978-8AA4-AE90-15C5-83925B9BD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621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01A4D9-69B0-D20F-A2D7-B90E6FE21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2B52BC6-7376-C8F1-D110-E847AC6B2F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66AE997-FA9D-0F72-E258-3E94B36887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35BCCDE-563A-E7A8-8637-F4BB47C371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CF1AFB8-8009-2443-93CA-B24BD77F68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E55E59-2D02-2984-1497-E28F14E1C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FAC132D-7548-9467-1258-6948026F6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7DED68E-3605-2475-9ED3-69A43EE26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06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91A32-8780-B28F-3DA6-A82F7047F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432BEB6-EE4B-492C-0700-93A0B5B34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C8D7B5E-6EE8-F037-37C1-A45422239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AEA8CA6-74C3-7F41-B5BC-5BDF3D4E2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329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CAE02AE-EAF5-52C7-CA50-63B118F79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EBD66D4-72A7-8D9D-E1AB-779BA531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CE3535B-839A-A406-9F08-DE298B799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5944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D316E4-C166-E82E-E98C-5AD239AE6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962443-6957-7E64-9947-54BA266F28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C09201B-520A-4B6A-655D-0A3965D792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6787798-FAA9-85C9-14F5-44593CD9E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856B4-5553-6056-CC79-7D0499EE7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D0C4585-AFA1-7570-5D61-B0901A17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994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B6EDBD-79E5-F93E-24BA-86C1052BB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CA02A2A-7721-0BB1-CE2E-E5DBBD940F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926E1B8-3400-6E3F-FA11-A30A290A33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B63226-B3AE-5BED-138F-1B825565E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A4882B-71BB-4524-45B8-A8335EADA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F41A1-E6E0-4BF3-DE4D-124FF0038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602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6358A-B367-8754-482A-55BE533FF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12613CF-772F-B47E-5E66-9C17C1D67D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B467A9-8D1B-EC09-8B9B-F013C28BB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D584B5-7811-306B-F85F-852674C73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453250-F974-684B-3849-4D6F32E92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44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72E2A9B-0932-8EEC-96F1-A741E612E2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FC9C8E-049B-2DC0-298A-464BEE9795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57C336-09FF-6374-C1C6-984269271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707B4D-0949-8D82-59D6-43A8E4077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65A087-BF0A-29E9-8B8B-D8B43303B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432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BA6864F-5D36-23A4-8B59-B76897EDE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2B50AF-B758-A728-9BD6-1CF71049E7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59C6FD-D142-970A-821C-805BF9E190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85860-1698-494D-AF68-38B91C30F10C}" type="datetimeFigureOut">
              <a:rPr lang="fr-FR" smtClean="0"/>
              <a:t>03/12/2022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7CCE14-56F0-1876-25A4-78FB5FC9CA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C8CD7E-5CE9-98B5-7387-4526F46832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B79BD-C007-4346-B482-F4C1D3365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6468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&#10;&#10;Description générée automatiquement">
            <a:extLst>
              <a:ext uri="{FF2B5EF4-FFF2-40B4-BE49-F238E27FC236}">
                <a16:creationId xmlns:a16="http://schemas.microsoft.com/office/drawing/2014/main" id="{31460112-7CD3-24DD-DD9B-7DBE865A9D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289" y="877956"/>
            <a:ext cx="8648811" cy="510208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6BC452-C31C-EF0B-3F61-54067B86F4F7}"/>
              </a:ext>
            </a:extLst>
          </p:cNvPr>
          <p:cNvSpPr txBox="1"/>
          <p:nvPr/>
        </p:nvSpPr>
        <p:spPr>
          <a:xfrm>
            <a:off x="2992782" y="5980043"/>
            <a:ext cx="6652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Port De Paimpol sur le </a:t>
            </a:r>
            <a:r>
              <a:rPr lang="fr-FR" sz="2000" b="1" dirty="0" err="1">
                <a:solidFill>
                  <a:schemeClr val="bg1"/>
                </a:solidFill>
              </a:rPr>
              <a:t>vélomaritime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BE4E24D-7FB6-3746-BD9A-8482BC723892}"/>
              </a:ext>
            </a:extLst>
          </p:cNvPr>
          <p:cNvSpPr txBox="1"/>
          <p:nvPr/>
        </p:nvSpPr>
        <p:spPr>
          <a:xfrm>
            <a:off x="9499323" y="1518672"/>
            <a:ext cx="25402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La Commune De Paimpol Et L’Abbaye De Beauport</a:t>
            </a:r>
          </a:p>
        </p:txBody>
      </p:sp>
    </p:spTree>
    <p:extLst>
      <p:ext uri="{BB962C8B-B14F-4D97-AF65-F5344CB8AC3E}">
        <p14:creationId xmlns:p14="http://schemas.microsoft.com/office/powerpoint/2010/main" val="657381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  <p:sndAc>
          <p:stSnd loop="1">
            <p:snd r:embed="rId2" name="videoplayback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35CA290-67AE-F9BA-B0A7-2ACBA463FE6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Paimpol est une commune française côtière située dans le département des Côtes-d'Armor en région Bretagne. Construite autour de ses bassins, Paimpol est l'un des principaux ports de pêche et de plaisance donnant sur la Manche</a:t>
            </a:r>
          </a:p>
        </p:txBody>
      </p:sp>
    </p:spTree>
    <p:extLst>
      <p:ext uri="{BB962C8B-B14F-4D97-AF65-F5344CB8AC3E}">
        <p14:creationId xmlns:p14="http://schemas.microsoft.com/office/powerpoint/2010/main" val="3557749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nature, rive&#10;&#10;Description générée automatiquement">
            <a:extLst>
              <a:ext uri="{FF2B5EF4-FFF2-40B4-BE49-F238E27FC236}">
                <a16:creationId xmlns:a16="http://schemas.microsoft.com/office/drawing/2014/main" id="{DB66EA90-D799-44CF-D1F5-43364F9C2D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8860" y="811695"/>
            <a:ext cx="8554279" cy="523460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EE83DB-BCA1-1D5F-D80C-B3F89ABB0557}"/>
              </a:ext>
            </a:extLst>
          </p:cNvPr>
          <p:cNvSpPr txBox="1"/>
          <p:nvPr/>
        </p:nvSpPr>
        <p:spPr>
          <a:xfrm>
            <a:off x="3021496" y="6046304"/>
            <a:ext cx="9382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d'ensemble depuis la tour de </a:t>
            </a:r>
            <a:r>
              <a:rPr lang="fr-FR" sz="2000" b="1" dirty="0" err="1">
                <a:solidFill>
                  <a:schemeClr val="bg1"/>
                </a:solidFill>
              </a:rPr>
              <a:t>Kerroc'h</a:t>
            </a:r>
            <a:r>
              <a:rPr lang="fr-FR" sz="2000" b="1" dirty="0">
                <a:solidFill>
                  <a:schemeClr val="bg1"/>
                </a:solidFill>
              </a:rPr>
              <a:t> à Ploubazlanec.</a:t>
            </a:r>
          </a:p>
        </p:txBody>
      </p:sp>
    </p:spTree>
    <p:extLst>
      <p:ext uri="{BB962C8B-B14F-4D97-AF65-F5344CB8AC3E}">
        <p14:creationId xmlns:p14="http://schemas.microsoft.com/office/powerpoint/2010/main" val="508180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église&#10;&#10;Description générée automatiquement">
            <a:extLst>
              <a:ext uri="{FF2B5EF4-FFF2-40B4-BE49-F238E27FC236}">
                <a16:creationId xmlns:a16="http://schemas.microsoft.com/office/drawing/2014/main" id="{4F3B92C8-70C0-18FD-2108-4658D52AEC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6608" y="798443"/>
            <a:ext cx="7818783" cy="526111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04BCA8-61C4-EFD2-61D9-FD014D5FF54D}"/>
              </a:ext>
            </a:extLst>
          </p:cNvPr>
          <p:cNvSpPr txBox="1"/>
          <p:nvPr/>
        </p:nvSpPr>
        <p:spPr>
          <a:xfrm>
            <a:off x="3631095" y="6068223"/>
            <a:ext cx="76995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Exemple de polylithisme, l’église de Plourivo</a:t>
            </a:r>
          </a:p>
        </p:txBody>
      </p:sp>
    </p:spTree>
    <p:extLst>
      <p:ext uri="{BB962C8B-B14F-4D97-AF65-F5344CB8AC3E}">
        <p14:creationId xmlns:p14="http://schemas.microsoft.com/office/powerpoint/2010/main" val="109079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maison&#10;&#10;Description générée automatiquement">
            <a:extLst>
              <a:ext uri="{FF2B5EF4-FFF2-40B4-BE49-F238E27FC236}">
                <a16:creationId xmlns:a16="http://schemas.microsoft.com/office/drawing/2014/main" id="{BC35757F-8FCA-C78D-F095-8C311BEC4D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262" y="215347"/>
            <a:ext cx="6694784" cy="642730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8BED0E-DD79-5199-4263-460592D74A11}"/>
              </a:ext>
            </a:extLst>
          </p:cNvPr>
          <p:cNvSpPr txBox="1"/>
          <p:nvPr/>
        </p:nvSpPr>
        <p:spPr>
          <a:xfrm>
            <a:off x="8401878" y="4439478"/>
            <a:ext cx="35383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Autre exemple polylithique, l'église de Pleudaniel</a:t>
            </a:r>
          </a:p>
        </p:txBody>
      </p:sp>
    </p:spTree>
    <p:extLst>
      <p:ext uri="{BB962C8B-B14F-4D97-AF65-F5344CB8AC3E}">
        <p14:creationId xmlns:p14="http://schemas.microsoft.com/office/powerpoint/2010/main" val="1507575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extérieur, voûte&#10;&#10;Description générée automatiquement">
            <a:extLst>
              <a:ext uri="{FF2B5EF4-FFF2-40B4-BE49-F238E27FC236}">
                <a16:creationId xmlns:a16="http://schemas.microsoft.com/office/drawing/2014/main" id="{4DE07C3C-CFEB-D4A9-B861-0C44791FA0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9287" y="884582"/>
            <a:ext cx="8507896" cy="508883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CEE782-ABF4-6019-D0AA-348CCA326539}"/>
              </a:ext>
            </a:extLst>
          </p:cNvPr>
          <p:cNvSpPr txBox="1"/>
          <p:nvPr/>
        </p:nvSpPr>
        <p:spPr>
          <a:xfrm>
            <a:off x="2186609" y="6055474"/>
            <a:ext cx="83223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Polylithisme coloré essentiellement proximal dans l'abbaye de Beauport</a:t>
            </a:r>
          </a:p>
        </p:txBody>
      </p:sp>
    </p:spTree>
    <p:extLst>
      <p:ext uri="{BB962C8B-B14F-4D97-AF65-F5344CB8AC3E}">
        <p14:creationId xmlns:p14="http://schemas.microsoft.com/office/powerpoint/2010/main" val="1402953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bâtiment&#10;&#10;Description générée automatiquement">
            <a:extLst>
              <a:ext uri="{FF2B5EF4-FFF2-40B4-BE49-F238E27FC236}">
                <a16:creationId xmlns:a16="http://schemas.microsoft.com/office/drawing/2014/main" id="{82486C26-FE4C-C2FD-F568-2E22C95B80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294861"/>
            <a:ext cx="6202042" cy="626827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F06050-B21B-9730-515A-510C5F2B056C}"/>
              </a:ext>
            </a:extLst>
          </p:cNvPr>
          <p:cNvSpPr txBox="1"/>
          <p:nvPr/>
        </p:nvSpPr>
        <p:spPr>
          <a:xfrm>
            <a:off x="1166191" y="4572000"/>
            <a:ext cx="34058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Bichromatisme</a:t>
            </a:r>
            <a:r>
              <a:rPr lang="fr-FR" sz="2000" b="1" dirty="0">
                <a:solidFill>
                  <a:schemeClr val="bg1"/>
                </a:solidFill>
              </a:rPr>
              <a:t> dans le clocher-porche de l'ancienne église de Paimpol</a:t>
            </a:r>
          </a:p>
        </p:txBody>
      </p:sp>
    </p:spTree>
    <p:extLst>
      <p:ext uri="{BB962C8B-B14F-4D97-AF65-F5344CB8AC3E}">
        <p14:creationId xmlns:p14="http://schemas.microsoft.com/office/powerpoint/2010/main" val="568802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erbe, église, pierre&#10;&#10;Description générée automatiquement">
            <a:extLst>
              <a:ext uri="{FF2B5EF4-FFF2-40B4-BE49-F238E27FC236}">
                <a16:creationId xmlns:a16="http://schemas.microsoft.com/office/drawing/2014/main" id="{18A84DF8-609E-DF36-BA6C-77E71439E2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2173" y="871330"/>
            <a:ext cx="8547653" cy="511534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B301C1-8DA8-6874-DCA1-11F4E810E6A8}"/>
              </a:ext>
            </a:extLst>
          </p:cNvPr>
          <p:cNvSpPr txBox="1"/>
          <p:nvPr/>
        </p:nvSpPr>
        <p:spPr>
          <a:xfrm>
            <a:off x="4147930" y="5986670"/>
            <a:ext cx="6983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de Beauport, </a:t>
            </a:r>
            <a:r>
              <a:rPr lang="fr-FR" sz="2000" b="1" dirty="0" err="1">
                <a:solidFill>
                  <a:schemeClr val="bg1"/>
                </a:solidFill>
              </a:rPr>
              <a:t>Kérity</a:t>
            </a:r>
            <a:r>
              <a:rPr lang="fr-FR" sz="2000" b="1" dirty="0">
                <a:solidFill>
                  <a:schemeClr val="bg1"/>
                </a:solidFill>
              </a:rPr>
              <a:t> (Paimpol)</a:t>
            </a:r>
          </a:p>
        </p:txBody>
      </p:sp>
    </p:spTree>
    <p:extLst>
      <p:ext uri="{BB962C8B-B14F-4D97-AF65-F5344CB8AC3E}">
        <p14:creationId xmlns:p14="http://schemas.microsoft.com/office/powerpoint/2010/main" val="256451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bâtiment gouvernemental&#10;&#10;Description générée automatiquement">
            <a:extLst>
              <a:ext uri="{FF2B5EF4-FFF2-40B4-BE49-F238E27FC236}">
                <a16:creationId xmlns:a16="http://schemas.microsoft.com/office/drawing/2014/main" id="{4D0678A3-B04E-497C-8E55-F0AACA2E01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4753" y="738808"/>
            <a:ext cx="8502493" cy="538038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077173-F66F-D8F0-E5A8-CBE30E3F7B0A}"/>
              </a:ext>
            </a:extLst>
          </p:cNvPr>
          <p:cNvSpPr txBox="1"/>
          <p:nvPr/>
        </p:nvSpPr>
        <p:spPr>
          <a:xfrm>
            <a:off x="5274365" y="6137028"/>
            <a:ext cx="6679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Hôtel de Ville.</a:t>
            </a:r>
          </a:p>
        </p:txBody>
      </p:sp>
    </p:spTree>
    <p:extLst>
      <p:ext uri="{BB962C8B-B14F-4D97-AF65-F5344CB8AC3E}">
        <p14:creationId xmlns:p14="http://schemas.microsoft.com/office/powerpoint/2010/main" val="136532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au, ciel, extérieur&#10;&#10;Description générée automatiquement">
            <a:extLst>
              <a:ext uri="{FF2B5EF4-FFF2-40B4-BE49-F238E27FC236}">
                <a16:creationId xmlns:a16="http://schemas.microsoft.com/office/drawing/2014/main" id="{7977508F-8FAC-E4EF-C467-F722BC4D4D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539" y="278296"/>
            <a:ext cx="5146261" cy="634779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19A3B4-9829-C737-F921-339CEB3F1787}"/>
              </a:ext>
            </a:extLst>
          </p:cNvPr>
          <p:cNvSpPr txBox="1"/>
          <p:nvPr/>
        </p:nvSpPr>
        <p:spPr>
          <a:xfrm>
            <a:off x="7156174" y="4573272"/>
            <a:ext cx="46780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port, quai Duguay-Trouin.</a:t>
            </a:r>
          </a:p>
        </p:txBody>
      </p:sp>
    </p:spTree>
    <p:extLst>
      <p:ext uri="{BB962C8B-B14F-4D97-AF65-F5344CB8AC3E}">
        <p14:creationId xmlns:p14="http://schemas.microsoft.com/office/powerpoint/2010/main" val="1113862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xtérieur, ciel, eau&#10;&#10;Description générée automatiquement">
            <a:extLst>
              <a:ext uri="{FF2B5EF4-FFF2-40B4-BE49-F238E27FC236}">
                <a16:creationId xmlns:a16="http://schemas.microsoft.com/office/drawing/2014/main" id="{595E9DCE-7325-8E09-00A0-27BD44AD4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475" y="771938"/>
            <a:ext cx="8585050" cy="531412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9D2541-8A83-EA60-C14E-26C0F4D7C83C}"/>
              </a:ext>
            </a:extLst>
          </p:cNvPr>
          <p:cNvSpPr txBox="1"/>
          <p:nvPr/>
        </p:nvSpPr>
        <p:spPr>
          <a:xfrm>
            <a:off x="3962400" y="6086061"/>
            <a:ext cx="77392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Bateaux de pêche dans le bassin no 1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3878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au, extérieur, bateau&#10;&#10;Description générée automatiquement">
            <a:extLst>
              <a:ext uri="{FF2B5EF4-FFF2-40B4-BE49-F238E27FC236}">
                <a16:creationId xmlns:a16="http://schemas.microsoft.com/office/drawing/2014/main" id="{E66107D6-F98B-262C-FE33-2D7FC493B0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226" y="848139"/>
            <a:ext cx="9329532" cy="531412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4F8E7A-15DC-22F3-63F2-23D19CD9C88D}"/>
              </a:ext>
            </a:extLst>
          </p:cNvPr>
          <p:cNvSpPr txBox="1"/>
          <p:nvPr/>
        </p:nvSpPr>
        <p:spPr>
          <a:xfrm>
            <a:off x="4280452" y="6162261"/>
            <a:ext cx="6533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d'ensemble du bassin no 1.</a:t>
            </a:r>
          </a:p>
        </p:txBody>
      </p:sp>
    </p:spTree>
    <p:extLst>
      <p:ext uri="{BB962C8B-B14F-4D97-AF65-F5344CB8AC3E}">
        <p14:creationId xmlns:p14="http://schemas.microsoft.com/office/powerpoint/2010/main" val="2605208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ciel, terrain&#10;&#10;Description générée automatiquement">
            <a:extLst>
              <a:ext uri="{FF2B5EF4-FFF2-40B4-BE49-F238E27FC236}">
                <a16:creationId xmlns:a16="http://schemas.microsoft.com/office/drawing/2014/main" id="{CF506B0A-0DDB-4D01-D82C-E1CA197971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061" y="871330"/>
            <a:ext cx="9925878" cy="511534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40A68D-CE15-08E5-E7B9-39E478475EF5}"/>
              </a:ext>
            </a:extLst>
          </p:cNvPr>
          <p:cNvSpPr txBox="1"/>
          <p:nvPr/>
        </p:nvSpPr>
        <p:spPr>
          <a:xfrm>
            <a:off x="4346713" y="5986670"/>
            <a:ext cx="6891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Anse de Beauport à marée basse.</a:t>
            </a:r>
          </a:p>
        </p:txBody>
      </p:sp>
    </p:spTree>
    <p:extLst>
      <p:ext uri="{BB962C8B-B14F-4D97-AF65-F5344CB8AC3E}">
        <p14:creationId xmlns:p14="http://schemas.microsoft.com/office/powerpoint/2010/main" val="925687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bateau&#10;&#10;Description générée automatiquement">
            <a:extLst>
              <a:ext uri="{FF2B5EF4-FFF2-40B4-BE49-F238E27FC236}">
                <a16:creationId xmlns:a16="http://schemas.microsoft.com/office/drawing/2014/main" id="{74F33895-A9EE-5634-E60A-A563885BEF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8712" y="897834"/>
            <a:ext cx="9534939" cy="506233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FA4EC3-FE8D-6115-7F85-E803DEF63EBA}"/>
              </a:ext>
            </a:extLst>
          </p:cNvPr>
          <p:cNvSpPr txBox="1"/>
          <p:nvPr/>
        </p:nvSpPr>
        <p:spPr>
          <a:xfrm>
            <a:off x="1298712" y="5857461"/>
            <a:ext cx="102836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Jou</a:t>
            </a:r>
            <a:r>
              <a:rPr lang="fr-FR" sz="2000" b="1" dirty="0">
                <a:solidFill>
                  <a:schemeClr val="bg1"/>
                </a:solidFill>
              </a:rPr>
              <a:t>eur de cornemuse côté de Cabestan, pendant le festival Celtic-Maritime international, festival du chant de marin.</a:t>
            </a:r>
          </a:p>
        </p:txBody>
      </p:sp>
    </p:spTree>
    <p:extLst>
      <p:ext uri="{BB962C8B-B14F-4D97-AF65-F5344CB8AC3E}">
        <p14:creationId xmlns:p14="http://schemas.microsoft.com/office/powerpoint/2010/main" val="2103972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eau, ciel, extérieur&#10;&#10;Description générée automatiquement">
            <a:extLst>
              <a:ext uri="{FF2B5EF4-FFF2-40B4-BE49-F238E27FC236}">
                <a16:creationId xmlns:a16="http://schemas.microsoft.com/office/drawing/2014/main" id="{C58ADD3C-0309-0306-7D9D-3A3E3A7ACC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4730" y="1796434"/>
            <a:ext cx="9501809" cy="326513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BEDFCD-7A63-8AF1-6D14-4AC2C83C126D}"/>
              </a:ext>
            </a:extLst>
          </p:cNvPr>
          <p:cNvSpPr txBox="1"/>
          <p:nvPr/>
        </p:nvSpPr>
        <p:spPr>
          <a:xfrm>
            <a:off x="2080590" y="5194852"/>
            <a:ext cx="91572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Panorama du port. À gauche le quai Morand, à droite le quai Duguay-Trouin.</a:t>
            </a:r>
          </a:p>
        </p:txBody>
      </p:sp>
    </p:spTree>
    <p:extLst>
      <p:ext uri="{BB962C8B-B14F-4D97-AF65-F5344CB8AC3E}">
        <p14:creationId xmlns:p14="http://schemas.microsoft.com/office/powerpoint/2010/main" val="2245443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rivière&#10;&#10;Description générée automatiquement">
            <a:extLst>
              <a:ext uri="{FF2B5EF4-FFF2-40B4-BE49-F238E27FC236}">
                <a16:creationId xmlns:a16="http://schemas.microsoft.com/office/drawing/2014/main" id="{D2CB3D4C-E64B-801B-167F-507F47B391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2452" y="781878"/>
            <a:ext cx="9713844" cy="53538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C29C56-0BDA-3795-E07A-B307CAA701B8}"/>
              </a:ext>
            </a:extLst>
          </p:cNvPr>
          <p:cNvSpPr txBox="1"/>
          <p:nvPr/>
        </p:nvSpPr>
        <p:spPr>
          <a:xfrm>
            <a:off x="5512904" y="6097273"/>
            <a:ext cx="68248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Paimpol</a:t>
            </a:r>
          </a:p>
        </p:txBody>
      </p:sp>
    </p:spTree>
    <p:extLst>
      <p:ext uri="{BB962C8B-B14F-4D97-AF65-F5344CB8AC3E}">
        <p14:creationId xmlns:p14="http://schemas.microsoft.com/office/powerpoint/2010/main" val="2352785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B57DFD1B-F4F8-32F4-0798-FB611694EB9C}"/>
              </a:ext>
            </a:extLst>
          </p:cNvPr>
          <p:cNvSpPr txBox="1"/>
          <p:nvPr/>
        </p:nvSpPr>
        <p:spPr>
          <a:xfrm>
            <a:off x="3048000" y="324764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Paimpol</a:t>
            </a:r>
          </a:p>
        </p:txBody>
      </p:sp>
      <p:pic>
        <p:nvPicPr>
          <p:cNvPr id="7" name="Image 6" descr="Une image contenant extérieur&#10;&#10;Description générée automatiquement">
            <a:extLst>
              <a:ext uri="{FF2B5EF4-FFF2-40B4-BE49-F238E27FC236}">
                <a16:creationId xmlns:a16="http://schemas.microsoft.com/office/drawing/2014/main" id="{65667E40-96A0-82D2-63E2-C9AD883AF6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3" y="1315720"/>
            <a:ext cx="9236765" cy="422656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A16480F-CAF4-41BF-248B-11447368C5EE}"/>
              </a:ext>
            </a:extLst>
          </p:cNvPr>
          <p:cNvSpPr txBox="1"/>
          <p:nvPr/>
        </p:nvSpPr>
        <p:spPr>
          <a:xfrm>
            <a:off x="5559287" y="5542280"/>
            <a:ext cx="71694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Paimpol</a:t>
            </a:r>
          </a:p>
        </p:txBody>
      </p:sp>
    </p:spTree>
    <p:extLst>
      <p:ext uri="{BB962C8B-B14F-4D97-AF65-F5344CB8AC3E}">
        <p14:creationId xmlns:p14="http://schemas.microsoft.com/office/powerpoint/2010/main" val="2325542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nature, cité&#10;&#10;Description générée automatiquement">
            <a:extLst>
              <a:ext uri="{FF2B5EF4-FFF2-40B4-BE49-F238E27FC236}">
                <a16:creationId xmlns:a16="http://schemas.microsoft.com/office/drawing/2014/main" id="{E6715046-E098-CC8E-4201-035A38668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9617" y="897835"/>
            <a:ext cx="7712765" cy="506233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0FA522-00BD-D822-22A1-739B1DF71AAA}"/>
              </a:ext>
            </a:extLst>
          </p:cNvPr>
          <p:cNvSpPr txBox="1"/>
          <p:nvPr/>
        </p:nvSpPr>
        <p:spPr>
          <a:xfrm>
            <a:off x="5777948" y="5960165"/>
            <a:ext cx="5711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Paimpol</a:t>
            </a:r>
          </a:p>
        </p:txBody>
      </p:sp>
    </p:spTree>
    <p:extLst>
      <p:ext uri="{BB962C8B-B14F-4D97-AF65-F5344CB8AC3E}">
        <p14:creationId xmlns:p14="http://schemas.microsoft.com/office/powerpoint/2010/main" val="4268042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eau, herbe&#10;&#10;Description générée automatiquement">
            <a:extLst>
              <a:ext uri="{FF2B5EF4-FFF2-40B4-BE49-F238E27FC236}">
                <a16:creationId xmlns:a16="http://schemas.microsoft.com/office/drawing/2014/main" id="{CF45CDE5-E943-592E-5B89-61B0DC392C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967409"/>
            <a:ext cx="8534400" cy="50358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5671A6-5F31-4CC4-ABAD-60F934342BE4}"/>
              </a:ext>
            </a:extLst>
          </p:cNvPr>
          <p:cNvSpPr txBox="1"/>
          <p:nvPr/>
        </p:nvSpPr>
        <p:spPr>
          <a:xfrm>
            <a:off x="5009321" y="6003235"/>
            <a:ext cx="63212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Moulin de </a:t>
            </a:r>
            <a:r>
              <a:rPr lang="fr-FR" sz="2000" b="1" dirty="0" err="1">
                <a:solidFill>
                  <a:schemeClr val="bg1"/>
                </a:solidFill>
              </a:rPr>
              <a:t>Birlot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982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eau, nature, extérieur&#10;&#10;Description générée automatiquement">
            <a:extLst>
              <a:ext uri="{FF2B5EF4-FFF2-40B4-BE49-F238E27FC236}">
                <a16:creationId xmlns:a16="http://schemas.microsoft.com/office/drawing/2014/main" id="{DEC7743C-3125-8882-B035-02B6E65B0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8439" y="811695"/>
            <a:ext cx="8235122" cy="523460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6D7C4C-AE63-D21E-6BBF-AA9701F75F06}"/>
              </a:ext>
            </a:extLst>
          </p:cNvPr>
          <p:cNvSpPr txBox="1"/>
          <p:nvPr/>
        </p:nvSpPr>
        <p:spPr>
          <a:xfrm>
            <a:off x="5155096" y="6041719"/>
            <a:ext cx="58972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Phare du Paon</a:t>
            </a:r>
          </a:p>
        </p:txBody>
      </p:sp>
    </p:spTree>
    <p:extLst>
      <p:ext uri="{BB962C8B-B14F-4D97-AF65-F5344CB8AC3E}">
        <p14:creationId xmlns:p14="http://schemas.microsoft.com/office/powerpoint/2010/main" val="2495656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terrain, passage&#10;&#10;Description générée automatiquement">
            <a:extLst>
              <a:ext uri="{FF2B5EF4-FFF2-40B4-BE49-F238E27FC236}">
                <a16:creationId xmlns:a16="http://schemas.microsoft.com/office/drawing/2014/main" id="{C59270F7-E639-88A8-8BBA-9D9B3DFA2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0138" y="897834"/>
            <a:ext cx="8759687" cy="506233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E99CE8-8CAF-2EB2-659A-ABDF562D1674}"/>
              </a:ext>
            </a:extLst>
          </p:cNvPr>
          <p:cNvSpPr txBox="1"/>
          <p:nvPr/>
        </p:nvSpPr>
        <p:spPr>
          <a:xfrm>
            <a:off x="2007704" y="5960165"/>
            <a:ext cx="8176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Cet entremêlement de ruelles  pavées qui mènent au port est l’un des lieux les plus authentiques de la ville de Paimpol.</a:t>
            </a:r>
          </a:p>
        </p:txBody>
      </p:sp>
    </p:spTree>
    <p:extLst>
      <p:ext uri="{BB962C8B-B14F-4D97-AF65-F5344CB8AC3E}">
        <p14:creationId xmlns:p14="http://schemas.microsoft.com/office/powerpoint/2010/main" val="736275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bâtiment, route, ciel&#10;&#10;Description générée automatiquement">
            <a:extLst>
              <a:ext uri="{FF2B5EF4-FFF2-40B4-BE49-F238E27FC236}">
                <a16:creationId xmlns:a16="http://schemas.microsoft.com/office/drawing/2014/main" id="{D4826428-F653-4FC0-465E-0B1BBDB98B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400" y="558800"/>
            <a:ext cx="10579100" cy="57023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C37FE15-BD98-7B08-F1D5-EEBBA08B0A1D}"/>
              </a:ext>
            </a:extLst>
          </p:cNvPr>
          <p:cNvSpPr txBox="1"/>
          <p:nvPr/>
        </p:nvSpPr>
        <p:spPr>
          <a:xfrm>
            <a:off x="5549900" y="6175345"/>
            <a:ext cx="601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Paimpol</a:t>
            </a:r>
          </a:p>
        </p:txBody>
      </p:sp>
    </p:spTree>
    <p:extLst>
      <p:ext uri="{BB962C8B-B14F-4D97-AF65-F5344CB8AC3E}">
        <p14:creationId xmlns:p14="http://schemas.microsoft.com/office/powerpoint/2010/main" val="2603448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ciel, bateau&#10;&#10;Description générée automatiquement">
            <a:extLst>
              <a:ext uri="{FF2B5EF4-FFF2-40B4-BE49-F238E27FC236}">
                <a16:creationId xmlns:a16="http://schemas.microsoft.com/office/drawing/2014/main" id="{DDC8C362-9513-351A-6CBF-AE04A1557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0" y="857250"/>
            <a:ext cx="9906000" cy="5143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28C957-AD3F-223D-D312-E706FDF28549}"/>
              </a:ext>
            </a:extLst>
          </p:cNvPr>
          <p:cNvSpPr txBox="1"/>
          <p:nvPr/>
        </p:nvSpPr>
        <p:spPr>
          <a:xfrm>
            <a:off x="5676900" y="6022945"/>
            <a:ext cx="6515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Paimpol</a:t>
            </a:r>
          </a:p>
        </p:txBody>
      </p:sp>
    </p:spTree>
    <p:extLst>
      <p:ext uri="{BB962C8B-B14F-4D97-AF65-F5344CB8AC3E}">
        <p14:creationId xmlns:p14="http://schemas.microsoft.com/office/powerpoint/2010/main" val="1742192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église&#10;&#10;Description générée automatiquement">
            <a:extLst>
              <a:ext uri="{FF2B5EF4-FFF2-40B4-BE49-F238E27FC236}">
                <a16:creationId xmlns:a16="http://schemas.microsoft.com/office/drawing/2014/main" id="{5F386680-60F0-1531-8A1A-59C8A3CA30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100" y="1435100"/>
            <a:ext cx="8813800" cy="3644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B66BBE-699F-D785-7304-381434F178ED}"/>
              </a:ext>
            </a:extLst>
          </p:cNvPr>
          <p:cNvSpPr txBox="1"/>
          <p:nvPr/>
        </p:nvSpPr>
        <p:spPr>
          <a:xfrm>
            <a:off x="5524500" y="5222845"/>
            <a:ext cx="7493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Paimpol</a:t>
            </a:r>
          </a:p>
        </p:txBody>
      </p:sp>
    </p:spTree>
    <p:extLst>
      <p:ext uri="{BB962C8B-B14F-4D97-AF65-F5344CB8AC3E}">
        <p14:creationId xmlns:p14="http://schemas.microsoft.com/office/powerpoint/2010/main" val="1078612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bâtiment, extérieur, pierre&#10;&#10;Description générée automatiquement">
            <a:extLst>
              <a:ext uri="{FF2B5EF4-FFF2-40B4-BE49-F238E27FC236}">
                <a16:creationId xmlns:a16="http://schemas.microsoft.com/office/drawing/2014/main" id="{43EBA745-F316-B558-205A-8FDA15E48D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150" y="749300"/>
            <a:ext cx="9659686" cy="53594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BB6556C-C5D4-112C-695C-04E7C57F6521}"/>
              </a:ext>
            </a:extLst>
          </p:cNvPr>
          <p:cNvSpPr txBox="1"/>
          <p:nvPr/>
        </p:nvSpPr>
        <p:spPr>
          <a:xfrm>
            <a:off x="4686300" y="61087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l’abbaye de Beauport</a:t>
            </a:r>
          </a:p>
        </p:txBody>
      </p:sp>
    </p:spTree>
    <p:extLst>
      <p:ext uri="{BB962C8B-B14F-4D97-AF65-F5344CB8AC3E}">
        <p14:creationId xmlns:p14="http://schemas.microsoft.com/office/powerpoint/2010/main" val="1354987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ciel, bâtiment, extérieur&#10;&#10;Description générée automatiquement">
            <a:extLst>
              <a:ext uri="{FF2B5EF4-FFF2-40B4-BE49-F238E27FC236}">
                <a16:creationId xmlns:a16="http://schemas.microsoft.com/office/drawing/2014/main" id="{0F98E987-F7E3-485E-A365-571D7AFD2A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861" y="936486"/>
            <a:ext cx="9316278" cy="534062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301E1C4-2C86-06B4-919F-532373C17974}"/>
              </a:ext>
            </a:extLst>
          </p:cNvPr>
          <p:cNvSpPr txBox="1"/>
          <p:nvPr/>
        </p:nvSpPr>
        <p:spPr>
          <a:xfrm>
            <a:off x="4769678" y="6277113"/>
            <a:ext cx="6930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L’Abbaye de Beauport</a:t>
            </a:r>
          </a:p>
        </p:txBody>
      </p:sp>
    </p:spTree>
    <p:extLst>
      <p:ext uri="{BB962C8B-B14F-4D97-AF65-F5344CB8AC3E}">
        <p14:creationId xmlns:p14="http://schemas.microsoft.com/office/powerpoint/2010/main" val="2470701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eau, nature&#10;&#10;Description générée automatiquement">
            <a:extLst>
              <a:ext uri="{FF2B5EF4-FFF2-40B4-BE49-F238E27FC236}">
                <a16:creationId xmlns:a16="http://schemas.microsoft.com/office/drawing/2014/main" id="{7DBF20EE-70C7-EEAD-8C26-9CF66192E8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6678" y="711200"/>
            <a:ext cx="9198643" cy="5435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FCEF7E-0BA7-9AEA-65EC-B3640E847A81}"/>
              </a:ext>
            </a:extLst>
          </p:cNvPr>
          <p:cNvSpPr txBox="1"/>
          <p:nvPr/>
        </p:nvSpPr>
        <p:spPr>
          <a:xfrm>
            <a:off x="4089400" y="6146800"/>
            <a:ext cx="7988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L'abbaye de Beauport - vue aérienne</a:t>
            </a:r>
          </a:p>
        </p:txBody>
      </p:sp>
    </p:spTree>
    <p:extLst>
      <p:ext uri="{BB962C8B-B14F-4D97-AF65-F5344CB8AC3E}">
        <p14:creationId xmlns:p14="http://schemas.microsoft.com/office/powerpoint/2010/main" val="388616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rivière&#10;&#10;Description générée automatiquement">
            <a:extLst>
              <a:ext uri="{FF2B5EF4-FFF2-40B4-BE49-F238E27FC236}">
                <a16:creationId xmlns:a16="http://schemas.microsoft.com/office/drawing/2014/main" id="{35983251-1E8C-3AF5-3AAD-783A8A08AD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3550" y="844550"/>
            <a:ext cx="8724900" cy="5168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A582B9-5D42-1376-B738-56BF4BAF8E77}"/>
              </a:ext>
            </a:extLst>
          </p:cNvPr>
          <p:cNvSpPr txBox="1"/>
          <p:nvPr/>
        </p:nvSpPr>
        <p:spPr>
          <a:xfrm>
            <a:off x="4949825" y="5924550"/>
            <a:ext cx="599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De Beauport</a:t>
            </a:r>
          </a:p>
        </p:txBody>
      </p:sp>
    </p:spTree>
    <p:extLst>
      <p:ext uri="{BB962C8B-B14F-4D97-AF65-F5344CB8AC3E}">
        <p14:creationId xmlns:p14="http://schemas.microsoft.com/office/powerpoint/2010/main" val="3936879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jardin&#10;&#10;Description générée automatiquement">
            <a:extLst>
              <a:ext uri="{FF2B5EF4-FFF2-40B4-BE49-F238E27FC236}">
                <a16:creationId xmlns:a16="http://schemas.microsoft.com/office/drawing/2014/main" id="{8E3ABDEB-FBB6-A310-3BB1-519B342819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1050" y="685800"/>
            <a:ext cx="10629900" cy="5486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E80DE0-449D-1D5A-89B4-A65F15109C70}"/>
              </a:ext>
            </a:extLst>
          </p:cNvPr>
          <p:cNvSpPr txBox="1"/>
          <p:nvPr/>
        </p:nvSpPr>
        <p:spPr>
          <a:xfrm>
            <a:off x="4521200" y="6188045"/>
            <a:ext cx="734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Abbaye de Beauport</a:t>
            </a:r>
          </a:p>
        </p:txBody>
      </p:sp>
    </p:spTree>
    <p:extLst>
      <p:ext uri="{BB962C8B-B14F-4D97-AF65-F5344CB8AC3E}">
        <p14:creationId xmlns:p14="http://schemas.microsoft.com/office/powerpoint/2010/main" val="2923737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voûte&#10;&#10;Description générée automatiquement">
            <a:extLst>
              <a:ext uri="{FF2B5EF4-FFF2-40B4-BE49-F238E27FC236}">
                <a16:creationId xmlns:a16="http://schemas.microsoft.com/office/drawing/2014/main" id="{1511EDA6-7907-B08F-1DA5-10C796856B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6700" y="692150"/>
            <a:ext cx="9118600" cy="5473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2E5AD3-1C32-78AD-54AA-6168B501DD78}"/>
              </a:ext>
            </a:extLst>
          </p:cNvPr>
          <p:cNvSpPr txBox="1"/>
          <p:nvPr/>
        </p:nvSpPr>
        <p:spPr>
          <a:xfrm>
            <a:off x="4673600" y="6165850"/>
            <a:ext cx="627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L’Abbaye de Beauport, </a:t>
            </a:r>
          </a:p>
        </p:txBody>
      </p:sp>
    </p:spTree>
    <p:extLst>
      <p:ext uri="{BB962C8B-B14F-4D97-AF65-F5344CB8AC3E}">
        <p14:creationId xmlns:p14="http://schemas.microsoft.com/office/powerpoint/2010/main" val="3118161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allée&#10;&#10;Description générée automatiquement">
            <a:extLst>
              <a:ext uri="{FF2B5EF4-FFF2-40B4-BE49-F238E27FC236}">
                <a16:creationId xmlns:a16="http://schemas.microsoft.com/office/drawing/2014/main" id="{D6DCE4F0-2395-1C1E-DC72-6496026002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307" y="723900"/>
            <a:ext cx="5417193" cy="5092700"/>
          </a:xfrm>
          <a:prstGeom prst="rect">
            <a:avLst/>
          </a:prstGeom>
        </p:spPr>
      </p:pic>
      <p:pic>
        <p:nvPicPr>
          <p:cNvPr id="7" name="Image 6" descr="Une image contenant intérieur, allée, passerelle&#10;&#10;Description générée automatiquement">
            <a:extLst>
              <a:ext uri="{FF2B5EF4-FFF2-40B4-BE49-F238E27FC236}">
                <a16:creationId xmlns:a16="http://schemas.microsoft.com/office/drawing/2014/main" id="{5F1498B6-EA2D-2E3F-5EA4-A040AFA38A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7307" y="723900"/>
            <a:ext cx="5010793" cy="50927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381676D-62E6-DD14-5BC6-B29B3E098623}"/>
              </a:ext>
            </a:extLst>
          </p:cNvPr>
          <p:cNvSpPr txBox="1"/>
          <p:nvPr/>
        </p:nvSpPr>
        <p:spPr>
          <a:xfrm>
            <a:off x="3784600" y="5934045"/>
            <a:ext cx="6477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 La Nativité de Notre-Dame, Beauport</a:t>
            </a:r>
          </a:p>
        </p:txBody>
      </p:sp>
    </p:spTree>
    <p:extLst>
      <p:ext uri="{BB962C8B-B14F-4D97-AF65-F5344CB8AC3E}">
        <p14:creationId xmlns:p14="http://schemas.microsoft.com/office/powerpoint/2010/main" val="717497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lieu de culte&#10;&#10;Description générée automatiquement">
            <a:extLst>
              <a:ext uri="{FF2B5EF4-FFF2-40B4-BE49-F238E27FC236}">
                <a16:creationId xmlns:a16="http://schemas.microsoft.com/office/drawing/2014/main" id="{FC1842F5-4920-6ECE-FCAE-E806114098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148" y="120650"/>
            <a:ext cx="7048304" cy="6616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45751C-6A97-13F1-7B8C-0D97D9052C72}"/>
              </a:ext>
            </a:extLst>
          </p:cNvPr>
          <p:cNvSpPr txBox="1"/>
          <p:nvPr/>
        </p:nvSpPr>
        <p:spPr>
          <a:xfrm>
            <a:off x="9220200" y="3581400"/>
            <a:ext cx="2971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 La Nativité de Notre-Dame, Beauport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7A0EB5E-F072-5449-25C7-6F4D9AE3EA96}"/>
              </a:ext>
            </a:extLst>
          </p:cNvPr>
          <p:cNvSpPr txBox="1"/>
          <p:nvPr/>
        </p:nvSpPr>
        <p:spPr>
          <a:xfrm>
            <a:off x="9321800" y="4289286"/>
            <a:ext cx="2870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Façade de l’extérieur de l’église.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203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erbe, arbre, extérieur&#10;&#10;Description générée automatiquement">
            <a:extLst>
              <a:ext uri="{FF2B5EF4-FFF2-40B4-BE49-F238E27FC236}">
                <a16:creationId xmlns:a16="http://schemas.microsoft.com/office/drawing/2014/main" id="{63E8483A-6D3B-5CAF-9099-06A2131B9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1166812"/>
            <a:ext cx="9525000" cy="452437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0262E8C-280E-1E6B-68E4-95DED52C8DE9}"/>
              </a:ext>
            </a:extLst>
          </p:cNvPr>
          <p:cNvSpPr txBox="1"/>
          <p:nvPr/>
        </p:nvSpPr>
        <p:spPr>
          <a:xfrm>
            <a:off x="3733800" y="5691187"/>
            <a:ext cx="889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Église La Nativité de Notre-Dame, Beauport</a:t>
            </a:r>
          </a:p>
        </p:txBody>
      </p:sp>
    </p:spTree>
    <p:extLst>
      <p:ext uri="{BB962C8B-B14F-4D97-AF65-F5344CB8AC3E}">
        <p14:creationId xmlns:p14="http://schemas.microsoft.com/office/powerpoint/2010/main" val="1367499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0A75C11-F9DF-AAEE-F0D1-89D1C8A84385}"/>
              </a:ext>
            </a:extLst>
          </p:cNvPr>
          <p:cNvSpPr txBox="1"/>
          <p:nvPr/>
        </p:nvSpPr>
        <p:spPr>
          <a:xfrm>
            <a:off x="1346200" y="1930400"/>
            <a:ext cx="12153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Présenter La Commune De Paimpol Et L’Abbaye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DC81979-A567-5F5B-5F31-F7990005E0D4}"/>
              </a:ext>
            </a:extLst>
          </p:cNvPr>
          <p:cNvSpPr txBox="1"/>
          <p:nvPr/>
        </p:nvSpPr>
        <p:spPr>
          <a:xfrm>
            <a:off x="5435600" y="2453620"/>
            <a:ext cx="5092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De Beauport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839CA09-F853-B1E2-1450-556CE9DB86F8}"/>
              </a:ext>
            </a:extLst>
          </p:cNvPr>
          <p:cNvSpPr txBox="1"/>
          <p:nvPr/>
        </p:nvSpPr>
        <p:spPr>
          <a:xfrm>
            <a:off x="4279900" y="2976840"/>
            <a:ext cx="7912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CDC8619-CD80-9E3E-0943-82196A61CD7D}"/>
              </a:ext>
            </a:extLst>
          </p:cNvPr>
          <p:cNvSpPr txBox="1"/>
          <p:nvPr/>
        </p:nvSpPr>
        <p:spPr>
          <a:xfrm>
            <a:off x="6096000" y="3500060"/>
            <a:ext cx="421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2688200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6000">
        <p15:prstTrans prst="curtains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278</Words>
  <Application>Microsoft Office PowerPoint</Application>
  <PresentationFormat>Grand écran</PresentationFormat>
  <Paragraphs>40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10</cp:revision>
  <dcterms:created xsi:type="dcterms:W3CDTF">2022-12-03T05:33:18Z</dcterms:created>
  <dcterms:modified xsi:type="dcterms:W3CDTF">2022-12-03T09:53:31Z</dcterms:modified>
</cp:coreProperties>
</file>