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4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image" Target="../media/image3.gif"/><Relationship Id="rId17" Type="http://schemas.openxmlformats.org/officeDocument/2006/relationships/audio" Target="../media/audio1.wav"/><Relationship Id="rId2" Type="http://schemas.openxmlformats.org/officeDocument/2006/relationships/audio" Target="../media/audio1.wav"/><Relationship Id="rId16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image" Target="../media/image6.png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11538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music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122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74" y="444118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24375" y="446404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5939EAD1-22BF-1BCE-10FE-6F0ADCE44076}"/>
              </a:ext>
            </a:extLst>
          </p:cNvPr>
          <p:cNvSpPr/>
          <p:nvPr/>
        </p:nvSpPr>
        <p:spPr>
          <a:xfrm>
            <a:off x="1682267" y="1000617"/>
            <a:ext cx="599615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10897951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4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Country music  122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1 People are strange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42" y="1985253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2 A prayer like any other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4 Tennessee whiskey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3 Save the last dance for me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6 It isn't gonna be that way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5 You are my sunshine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7 I can't wait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2" name="8 When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219027" y="5592870"/>
            <a:ext cx="2013517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Save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last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dance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166103" y="4521490"/>
            <a:ext cx="2013517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Tennessee 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6945847" y="5529077"/>
            <a:ext cx="211627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It isn't gonna be that way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6888113" y="4588922"/>
            <a:ext cx="223174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You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are my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sunshine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7308807" y="3661842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I can't wait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251157" y="2746055"/>
            <a:ext cx="154523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When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184465" y="2689511"/>
            <a:ext cx="195176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People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are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strange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122717" y="3647847"/>
            <a:ext cx="228706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 prayer like any other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418" y="57646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230" y="495138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3448" y="88643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38" name="Obrázek 37">
            <a:extLst>
              <a:ext uri="{FF2B5EF4-FFF2-40B4-BE49-F238E27FC236}">
                <a16:creationId xmlns:a16="http://schemas.microsoft.com/office/drawing/2014/main" id="{9A2DB838-FFC0-EC79-8BC7-9BD65E816B7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843" y="1263338"/>
            <a:ext cx="5256697" cy="4626992"/>
          </a:xfrm>
          <a:prstGeom prst="rect">
            <a:avLst/>
          </a:prstGeom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7C32C206-BAD5-78DE-8BE7-61D5464ED7A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979" y="1326910"/>
            <a:ext cx="937452" cy="937452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D8F5F9E6-D4CF-3E5C-BC7B-66A1B2A9B78F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8679" y="1388385"/>
            <a:ext cx="937452" cy="937452"/>
          </a:xfrm>
          <a:prstGeom prst="rect">
            <a:avLst/>
          </a:prstGeom>
        </p:spPr>
      </p:pic>
      <p:sp>
        <p:nvSpPr>
          <p:cNvPr id="43" name="WordArt 72">
            <a:extLst>
              <a:ext uri="{FF2B5EF4-FFF2-40B4-BE49-F238E27FC236}">
                <a16:creationId xmlns:a16="http://schemas.microsoft.com/office/drawing/2014/main" id="{E4A3C3BF-0C92-E760-EEC4-47EB86EA3BD8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4388095" y="2316336"/>
            <a:ext cx="1099942" cy="103231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44" name="Obrázek 15">
            <a:extLst>
              <a:ext uri="{FF2B5EF4-FFF2-40B4-BE49-F238E27FC236}">
                <a16:creationId xmlns:a16="http://schemas.microsoft.com/office/drawing/2014/main" id="{ABF154D0-065B-234D-B039-AA8FF9719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9631" y="2455729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E52A995F-D0FD-3403-8679-36E9F86E95A5}"/>
              </a:ext>
            </a:extLst>
          </p:cNvPr>
          <p:cNvSpPr/>
          <p:nvPr/>
        </p:nvSpPr>
        <p:spPr>
          <a:xfrm>
            <a:off x="58885" y="456721"/>
            <a:ext cx="9037489" cy="5639386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0841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8 When.wav"/>
          </p:stSnd>
        </p:sndAc>
      </p:transition>
    </mc:Choice>
    <mc:Fallback xmlns="">
      <p:transition spd="slow">
        <p:split orient="vert"/>
        <p:sndAc>
          <p:stSnd>
            <p:snd r:embed="rId17" name="8 Wh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203</TotalTime>
  <Words>60</Words>
  <Application>Microsoft Office PowerPoint</Application>
  <PresentationFormat>Předvádění na obrazovce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47</cp:revision>
  <dcterms:created xsi:type="dcterms:W3CDTF">2020-02-21T13:54:42Z</dcterms:created>
  <dcterms:modified xsi:type="dcterms:W3CDTF">2022-12-04T17:27:47Z</dcterms:modified>
</cp:coreProperties>
</file>