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4" r:id="rId3"/>
    <p:sldId id="257" r:id="rId4"/>
    <p:sldId id="258" r:id="rId5"/>
    <p:sldId id="260" r:id="rId6"/>
    <p:sldId id="259"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ged5eusTy2qtXmLQdjUMw==" hashData="4R3XucWP5heCyx0P/zeq8Lt0MtRS4++yl3U25wLq9SF6S1TgZFou+Tx5kSRJ8V3ktTalDov8db7JDm9PhpM9X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1" autoAdjust="0"/>
    <p:restoredTop sz="94660"/>
  </p:normalViewPr>
  <p:slideViewPr>
    <p:cSldViewPr snapToGrid="0">
      <p:cViewPr varScale="1">
        <p:scale>
          <a:sx n="76" d="100"/>
          <a:sy n="76" d="100"/>
        </p:scale>
        <p:origin x="68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DE3370-9F6C-F0AC-F1CD-17734E120032}"/>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CE43B1EA-5F66-DD67-FE44-4E7424D6293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AE5B223-573A-39AF-9354-47CBA393EA63}"/>
              </a:ext>
            </a:extLst>
          </p:cNvPr>
          <p:cNvSpPr>
            <a:spLocks noGrp="1"/>
          </p:cNvSpPr>
          <p:nvPr>
            <p:ph type="dt" sz="half" idx="10"/>
          </p:nvPr>
        </p:nvSpPr>
        <p:spPr/>
        <p:txBody>
          <a:bodyPr/>
          <a:lstStyle/>
          <a:p>
            <a:fld id="{C0803803-9CDD-4F74-B303-074761CF3A95}" type="datetimeFigureOut">
              <a:rPr lang="fr-FR" smtClean="0"/>
              <a:t>02/12/2022</a:t>
            </a:fld>
            <a:endParaRPr lang="fr-FR"/>
          </a:p>
        </p:txBody>
      </p:sp>
      <p:sp>
        <p:nvSpPr>
          <p:cNvPr id="5" name="Espace réservé du pied de page 4">
            <a:extLst>
              <a:ext uri="{FF2B5EF4-FFF2-40B4-BE49-F238E27FC236}">
                <a16:creationId xmlns:a16="http://schemas.microsoft.com/office/drawing/2014/main" id="{62FE8CCA-EA5A-DF62-ACEC-F5088E9F385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CE0EEF1-E706-B383-66FA-2163DC51F2AD}"/>
              </a:ext>
            </a:extLst>
          </p:cNvPr>
          <p:cNvSpPr>
            <a:spLocks noGrp="1"/>
          </p:cNvSpPr>
          <p:nvPr>
            <p:ph type="sldNum" sz="quarter" idx="12"/>
          </p:nvPr>
        </p:nvSpPr>
        <p:spPr/>
        <p:txBody>
          <a:bodyPr/>
          <a:lstStyle/>
          <a:p>
            <a:fld id="{053A8DAA-346A-4FEE-B483-0C8015CE8CB3}" type="slidenum">
              <a:rPr lang="fr-FR" smtClean="0"/>
              <a:t>‹N°›</a:t>
            </a:fld>
            <a:endParaRPr lang="fr-FR"/>
          </a:p>
        </p:txBody>
      </p:sp>
    </p:spTree>
    <p:extLst>
      <p:ext uri="{BB962C8B-B14F-4D97-AF65-F5344CB8AC3E}">
        <p14:creationId xmlns:p14="http://schemas.microsoft.com/office/powerpoint/2010/main" val="1361169857"/>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39CC0C-AA0C-8ED8-6CDA-1F747DDD668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AFC80AD-693A-18F0-E8E1-53E42B3D743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D9E5F48-B82B-8D03-6BEC-CCD39435C79D}"/>
              </a:ext>
            </a:extLst>
          </p:cNvPr>
          <p:cNvSpPr>
            <a:spLocks noGrp="1"/>
          </p:cNvSpPr>
          <p:nvPr>
            <p:ph type="dt" sz="half" idx="10"/>
          </p:nvPr>
        </p:nvSpPr>
        <p:spPr/>
        <p:txBody>
          <a:bodyPr/>
          <a:lstStyle/>
          <a:p>
            <a:fld id="{C0803803-9CDD-4F74-B303-074761CF3A95}" type="datetimeFigureOut">
              <a:rPr lang="fr-FR" smtClean="0"/>
              <a:t>02/12/2022</a:t>
            </a:fld>
            <a:endParaRPr lang="fr-FR"/>
          </a:p>
        </p:txBody>
      </p:sp>
      <p:sp>
        <p:nvSpPr>
          <p:cNvPr id="5" name="Espace réservé du pied de page 4">
            <a:extLst>
              <a:ext uri="{FF2B5EF4-FFF2-40B4-BE49-F238E27FC236}">
                <a16:creationId xmlns:a16="http://schemas.microsoft.com/office/drawing/2014/main" id="{A691E277-8B9B-F69F-0828-7638370793B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B8847EA-998D-1072-1319-44DFA0F25D7F}"/>
              </a:ext>
            </a:extLst>
          </p:cNvPr>
          <p:cNvSpPr>
            <a:spLocks noGrp="1"/>
          </p:cNvSpPr>
          <p:nvPr>
            <p:ph type="sldNum" sz="quarter" idx="12"/>
          </p:nvPr>
        </p:nvSpPr>
        <p:spPr/>
        <p:txBody>
          <a:bodyPr/>
          <a:lstStyle/>
          <a:p>
            <a:fld id="{053A8DAA-346A-4FEE-B483-0C8015CE8CB3}" type="slidenum">
              <a:rPr lang="fr-FR" smtClean="0"/>
              <a:t>‹N°›</a:t>
            </a:fld>
            <a:endParaRPr lang="fr-FR"/>
          </a:p>
        </p:txBody>
      </p:sp>
    </p:spTree>
    <p:extLst>
      <p:ext uri="{BB962C8B-B14F-4D97-AF65-F5344CB8AC3E}">
        <p14:creationId xmlns:p14="http://schemas.microsoft.com/office/powerpoint/2010/main" val="390543748"/>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9EB8B1F-84EA-58E2-5BFE-BAFA4929E7E4}"/>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E430EEF8-5B4A-440C-41CF-7BD792D66AF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B83C1E2A-F955-01C4-5F11-561A897DC8BB}"/>
              </a:ext>
            </a:extLst>
          </p:cNvPr>
          <p:cNvSpPr>
            <a:spLocks noGrp="1"/>
          </p:cNvSpPr>
          <p:nvPr>
            <p:ph type="dt" sz="half" idx="10"/>
          </p:nvPr>
        </p:nvSpPr>
        <p:spPr/>
        <p:txBody>
          <a:bodyPr/>
          <a:lstStyle/>
          <a:p>
            <a:fld id="{C0803803-9CDD-4F74-B303-074761CF3A95}" type="datetimeFigureOut">
              <a:rPr lang="fr-FR" smtClean="0"/>
              <a:t>02/12/2022</a:t>
            </a:fld>
            <a:endParaRPr lang="fr-FR"/>
          </a:p>
        </p:txBody>
      </p:sp>
      <p:sp>
        <p:nvSpPr>
          <p:cNvPr id="5" name="Espace réservé du pied de page 4">
            <a:extLst>
              <a:ext uri="{FF2B5EF4-FFF2-40B4-BE49-F238E27FC236}">
                <a16:creationId xmlns:a16="http://schemas.microsoft.com/office/drawing/2014/main" id="{5AFF0EC2-4174-99AC-85F5-C82C3A7C658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6BB0D1E-E9F0-72DB-0768-2BD9F1E2D5C4}"/>
              </a:ext>
            </a:extLst>
          </p:cNvPr>
          <p:cNvSpPr>
            <a:spLocks noGrp="1"/>
          </p:cNvSpPr>
          <p:nvPr>
            <p:ph type="sldNum" sz="quarter" idx="12"/>
          </p:nvPr>
        </p:nvSpPr>
        <p:spPr/>
        <p:txBody>
          <a:bodyPr/>
          <a:lstStyle/>
          <a:p>
            <a:fld id="{053A8DAA-346A-4FEE-B483-0C8015CE8CB3}" type="slidenum">
              <a:rPr lang="fr-FR" smtClean="0"/>
              <a:t>‹N°›</a:t>
            </a:fld>
            <a:endParaRPr lang="fr-FR"/>
          </a:p>
        </p:txBody>
      </p:sp>
    </p:spTree>
    <p:extLst>
      <p:ext uri="{BB962C8B-B14F-4D97-AF65-F5344CB8AC3E}">
        <p14:creationId xmlns:p14="http://schemas.microsoft.com/office/powerpoint/2010/main" val="3422997035"/>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2F712C-E590-5FA0-1A77-3A5E6C93405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8DB6677-3476-FF86-0B99-1F38A653298D}"/>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478D2D5-E5FE-78C9-A743-EB71B9A1BC5B}"/>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F3326BA3-F56E-F415-B166-054D9341A077}"/>
              </a:ext>
            </a:extLst>
          </p:cNvPr>
          <p:cNvSpPr>
            <a:spLocks noGrp="1"/>
          </p:cNvSpPr>
          <p:nvPr>
            <p:ph type="dt" sz="half" idx="10"/>
          </p:nvPr>
        </p:nvSpPr>
        <p:spPr/>
        <p:txBody>
          <a:bodyPr/>
          <a:lstStyle/>
          <a:p>
            <a:fld id="{C0803803-9CDD-4F74-B303-074761CF3A95}" type="datetimeFigureOut">
              <a:rPr lang="fr-FR" smtClean="0"/>
              <a:t>02/12/2022</a:t>
            </a:fld>
            <a:endParaRPr lang="fr-FR"/>
          </a:p>
        </p:txBody>
      </p:sp>
      <p:sp>
        <p:nvSpPr>
          <p:cNvPr id="6" name="Espace réservé du pied de page 5">
            <a:extLst>
              <a:ext uri="{FF2B5EF4-FFF2-40B4-BE49-F238E27FC236}">
                <a16:creationId xmlns:a16="http://schemas.microsoft.com/office/drawing/2014/main" id="{A5C8BFCB-02D0-759A-559B-58B4ED58227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932384D-4464-F4E1-53CA-104F5B80698C}"/>
              </a:ext>
            </a:extLst>
          </p:cNvPr>
          <p:cNvSpPr>
            <a:spLocks noGrp="1"/>
          </p:cNvSpPr>
          <p:nvPr>
            <p:ph type="sldNum" sz="quarter" idx="12"/>
          </p:nvPr>
        </p:nvSpPr>
        <p:spPr/>
        <p:txBody>
          <a:bodyPr/>
          <a:lstStyle/>
          <a:p>
            <a:fld id="{053A8DAA-346A-4FEE-B483-0C8015CE8CB3}" type="slidenum">
              <a:rPr lang="fr-FR" smtClean="0"/>
              <a:t>‹N°›</a:t>
            </a:fld>
            <a:endParaRPr lang="fr-FR"/>
          </a:p>
        </p:txBody>
      </p:sp>
    </p:spTree>
    <p:extLst>
      <p:ext uri="{BB962C8B-B14F-4D97-AF65-F5344CB8AC3E}">
        <p14:creationId xmlns:p14="http://schemas.microsoft.com/office/powerpoint/2010/main" val="1977589119"/>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1CAE512-9A56-0188-71BB-2B6CFC748D90}"/>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CA4FC379-F246-56D7-EF4F-DAE500A61E0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AFFA48D-D1B6-81E0-4AF9-3E55A1184324}"/>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2CE8FB82-96D4-44B1-542B-A65F446AC0F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30FA784F-B595-8600-0F9E-EB4B2B0A61DD}"/>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BEAA078-9F27-6E0F-31E0-0A184B096114}"/>
              </a:ext>
            </a:extLst>
          </p:cNvPr>
          <p:cNvSpPr>
            <a:spLocks noGrp="1"/>
          </p:cNvSpPr>
          <p:nvPr>
            <p:ph type="dt" sz="half" idx="10"/>
          </p:nvPr>
        </p:nvSpPr>
        <p:spPr/>
        <p:txBody>
          <a:bodyPr/>
          <a:lstStyle/>
          <a:p>
            <a:fld id="{C0803803-9CDD-4F74-B303-074761CF3A95}" type="datetimeFigureOut">
              <a:rPr lang="fr-FR" smtClean="0"/>
              <a:t>02/12/2022</a:t>
            </a:fld>
            <a:endParaRPr lang="fr-FR"/>
          </a:p>
        </p:txBody>
      </p:sp>
      <p:sp>
        <p:nvSpPr>
          <p:cNvPr id="8" name="Espace réservé du pied de page 7">
            <a:extLst>
              <a:ext uri="{FF2B5EF4-FFF2-40B4-BE49-F238E27FC236}">
                <a16:creationId xmlns:a16="http://schemas.microsoft.com/office/drawing/2014/main" id="{E765C21F-F705-C12E-BA81-6D8070DB1AD1}"/>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A077C6D-B6EB-4508-9C42-E995B32B9A18}"/>
              </a:ext>
            </a:extLst>
          </p:cNvPr>
          <p:cNvSpPr>
            <a:spLocks noGrp="1"/>
          </p:cNvSpPr>
          <p:nvPr>
            <p:ph type="sldNum" sz="quarter" idx="12"/>
          </p:nvPr>
        </p:nvSpPr>
        <p:spPr/>
        <p:txBody>
          <a:bodyPr/>
          <a:lstStyle/>
          <a:p>
            <a:fld id="{053A8DAA-346A-4FEE-B483-0C8015CE8CB3}" type="slidenum">
              <a:rPr lang="fr-FR" smtClean="0"/>
              <a:t>‹N°›</a:t>
            </a:fld>
            <a:endParaRPr lang="fr-FR"/>
          </a:p>
        </p:txBody>
      </p:sp>
    </p:spTree>
    <p:extLst>
      <p:ext uri="{BB962C8B-B14F-4D97-AF65-F5344CB8AC3E}">
        <p14:creationId xmlns:p14="http://schemas.microsoft.com/office/powerpoint/2010/main" val="2412022437"/>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AAE0EF-C8FF-7C08-E52F-09A3EDEF2D7F}"/>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B37AD78-A80D-4E63-971A-96BD7962FF1C}"/>
              </a:ext>
            </a:extLst>
          </p:cNvPr>
          <p:cNvSpPr>
            <a:spLocks noGrp="1"/>
          </p:cNvSpPr>
          <p:nvPr>
            <p:ph type="dt" sz="half" idx="10"/>
          </p:nvPr>
        </p:nvSpPr>
        <p:spPr/>
        <p:txBody>
          <a:bodyPr/>
          <a:lstStyle/>
          <a:p>
            <a:fld id="{C0803803-9CDD-4F74-B303-074761CF3A95}" type="datetimeFigureOut">
              <a:rPr lang="fr-FR" smtClean="0"/>
              <a:t>02/12/2022</a:t>
            </a:fld>
            <a:endParaRPr lang="fr-FR"/>
          </a:p>
        </p:txBody>
      </p:sp>
      <p:sp>
        <p:nvSpPr>
          <p:cNvPr id="4" name="Espace réservé du pied de page 3">
            <a:extLst>
              <a:ext uri="{FF2B5EF4-FFF2-40B4-BE49-F238E27FC236}">
                <a16:creationId xmlns:a16="http://schemas.microsoft.com/office/drawing/2014/main" id="{1AE6B662-7F9D-5B0D-C80E-5B948E7A925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9870AD3F-EDAE-D327-BFCB-A918069AF141}"/>
              </a:ext>
            </a:extLst>
          </p:cNvPr>
          <p:cNvSpPr>
            <a:spLocks noGrp="1"/>
          </p:cNvSpPr>
          <p:nvPr>
            <p:ph type="sldNum" sz="quarter" idx="12"/>
          </p:nvPr>
        </p:nvSpPr>
        <p:spPr/>
        <p:txBody>
          <a:bodyPr/>
          <a:lstStyle/>
          <a:p>
            <a:fld id="{053A8DAA-346A-4FEE-B483-0C8015CE8CB3}" type="slidenum">
              <a:rPr lang="fr-FR" smtClean="0"/>
              <a:t>‹N°›</a:t>
            </a:fld>
            <a:endParaRPr lang="fr-FR"/>
          </a:p>
        </p:txBody>
      </p:sp>
    </p:spTree>
    <p:extLst>
      <p:ext uri="{BB962C8B-B14F-4D97-AF65-F5344CB8AC3E}">
        <p14:creationId xmlns:p14="http://schemas.microsoft.com/office/powerpoint/2010/main" val="4276745510"/>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B4E4F0F7-962F-873C-FDEF-0DB2F842163C}"/>
              </a:ext>
            </a:extLst>
          </p:cNvPr>
          <p:cNvSpPr>
            <a:spLocks noGrp="1"/>
          </p:cNvSpPr>
          <p:nvPr>
            <p:ph type="dt" sz="half" idx="10"/>
          </p:nvPr>
        </p:nvSpPr>
        <p:spPr/>
        <p:txBody>
          <a:bodyPr/>
          <a:lstStyle/>
          <a:p>
            <a:fld id="{C0803803-9CDD-4F74-B303-074761CF3A95}" type="datetimeFigureOut">
              <a:rPr lang="fr-FR" smtClean="0"/>
              <a:t>02/12/2022</a:t>
            </a:fld>
            <a:endParaRPr lang="fr-FR"/>
          </a:p>
        </p:txBody>
      </p:sp>
      <p:sp>
        <p:nvSpPr>
          <p:cNvPr id="3" name="Espace réservé du pied de page 2">
            <a:extLst>
              <a:ext uri="{FF2B5EF4-FFF2-40B4-BE49-F238E27FC236}">
                <a16:creationId xmlns:a16="http://schemas.microsoft.com/office/drawing/2014/main" id="{316B6550-BD63-ADE0-073A-805A66B4648C}"/>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7366A82-D12C-90ED-96FE-85A449CDE98B}"/>
              </a:ext>
            </a:extLst>
          </p:cNvPr>
          <p:cNvSpPr>
            <a:spLocks noGrp="1"/>
          </p:cNvSpPr>
          <p:nvPr>
            <p:ph type="sldNum" sz="quarter" idx="12"/>
          </p:nvPr>
        </p:nvSpPr>
        <p:spPr/>
        <p:txBody>
          <a:bodyPr/>
          <a:lstStyle/>
          <a:p>
            <a:fld id="{053A8DAA-346A-4FEE-B483-0C8015CE8CB3}" type="slidenum">
              <a:rPr lang="fr-FR" smtClean="0"/>
              <a:t>‹N°›</a:t>
            </a:fld>
            <a:endParaRPr lang="fr-FR"/>
          </a:p>
        </p:txBody>
      </p:sp>
    </p:spTree>
    <p:extLst>
      <p:ext uri="{BB962C8B-B14F-4D97-AF65-F5344CB8AC3E}">
        <p14:creationId xmlns:p14="http://schemas.microsoft.com/office/powerpoint/2010/main" val="906640147"/>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4DA009-3BA0-4B66-3520-2F5669B86C0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6C39A46-F001-BFEB-0184-39F974E3AA2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52735C94-35A3-D8A8-062D-BF8CE1E0C8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D668AC6-0020-E430-978F-1ECE0BCAC324}"/>
              </a:ext>
            </a:extLst>
          </p:cNvPr>
          <p:cNvSpPr>
            <a:spLocks noGrp="1"/>
          </p:cNvSpPr>
          <p:nvPr>
            <p:ph type="dt" sz="half" idx="10"/>
          </p:nvPr>
        </p:nvSpPr>
        <p:spPr/>
        <p:txBody>
          <a:bodyPr/>
          <a:lstStyle/>
          <a:p>
            <a:fld id="{C0803803-9CDD-4F74-B303-074761CF3A95}" type="datetimeFigureOut">
              <a:rPr lang="fr-FR" smtClean="0"/>
              <a:t>02/12/2022</a:t>
            </a:fld>
            <a:endParaRPr lang="fr-FR"/>
          </a:p>
        </p:txBody>
      </p:sp>
      <p:sp>
        <p:nvSpPr>
          <p:cNvPr id="6" name="Espace réservé du pied de page 5">
            <a:extLst>
              <a:ext uri="{FF2B5EF4-FFF2-40B4-BE49-F238E27FC236}">
                <a16:creationId xmlns:a16="http://schemas.microsoft.com/office/drawing/2014/main" id="{376B3158-F36B-AB99-E96A-698BCE5AEDA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3D5946E-888B-9E80-E406-17EA31629E37}"/>
              </a:ext>
            </a:extLst>
          </p:cNvPr>
          <p:cNvSpPr>
            <a:spLocks noGrp="1"/>
          </p:cNvSpPr>
          <p:nvPr>
            <p:ph type="sldNum" sz="quarter" idx="12"/>
          </p:nvPr>
        </p:nvSpPr>
        <p:spPr/>
        <p:txBody>
          <a:bodyPr/>
          <a:lstStyle/>
          <a:p>
            <a:fld id="{053A8DAA-346A-4FEE-B483-0C8015CE8CB3}" type="slidenum">
              <a:rPr lang="fr-FR" smtClean="0"/>
              <a:t>‹N°›</a:t>
            </a:fld>
            <a:endParaRPr lang="fr-FR"/>
          </a:p>
        </p:txBody>
      </p:sp>
    </p:spTree>
    <p:extLst>
      <p:ext uri="{BB962C8B-B14F-4D97-AF65-F5344CB8AC3E}">
        <p14:creationId xmlns:p14="http://schemas.microsoft.com/office/powerpoint/2010/main" val="3043552740"/>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24CE32E-A7C3-80F8-09D9-1635FBFCB4A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451DBA2-2BC9-6769-B040-D8F35F0F2B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C47535AA-5226-3EBA-C60D-8F217CE73A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F49CC76-70AE-6A5D-7355-1A611E0F7584}"/>
              </a:ext>
            </a:extLst>
          </p:cNvPr>
          <p:cNvSpPr>
            <a:spLocks noGrp="1"/>
          </p:cNvSpPr>
          <p:nvPr>
            <p:ph type="dt" sz="half" idx="10"/>
          </p:nvPr>
        </p:nvSpPr>
        <p:spPr/>
        <p:txBody>
          <a:bodyPr/>
          <a:lstStyle/>
          <a:p>
            <a:fld id="{C0803803-9CDD-4F74-B303-074761CF3A95}" type="datetimeFigureOut">
              <a:rPr lang="fr-FR" smtClean="0"/>
              <a:t>02/12/2022</a:t>
            </a:fld>
            <a:endParaRPr lang="fr-FR"/>
          </a:p>
        </p:txBody>
      </p:sp>
      <p:sp>
        <p:nvSpPr>
          <p:cNvPr id="6" name="Espace réservé du pied de page 5">
            <a:extLst>
              <a:ext uri="{FF2B5EF4-FFF2-40B4-BE49-F238E27FC236}">
                <a16:creationId xmlns:a16="http://schemas.microsoft.com/office/drawing/2014/main" id="{72FE62B9-CF92-8BBE-919D-8743A45DA4C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065B148-5244-2DB2-3140-3F0FE9E78DDE}"/>
              </a:ext>
            </a:extLst>
          </p:cNvPr>
          <p:cNvSpPr>
            <a:spLocks noGrp="1"/>
          </p:cNvSpPr>
          <p:nvPr>
            <p:ph type="sldNum" sz="quarter" idx="12"/>
          </p:nvPr>
        </p:nvSpPr>
        <p:spPr/>
        <p:txBody>
          <a:bodyPr/>
          <a:lstStyle/>
          <a:p>
            <a:fld id="{053A8DAA-346A-4FEE-B483-0C8015CE8CB3}" type="slidenum">
              <a:rPr lang="fr-FR" smtClean="0"/>
              <a:t>‹N°›</a:t>
            </a:fld>
            <a:endParaRPr lang="fr-FR"/>
          </a:p>
        </p:txBody>
      </p:sp>
    </p:spTree>
    <p:extLst>
      <p:ext uri="{BB962C8B-B14F-4D97-AF65-F5344CB8AC3E}">
        <p14:creationId xmlns:p14="http://schemas.microsoft.com/office/powerpoint/2010/main" val="2118362195"/>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8DF9DE9-6831-DA0B-B705-EE5799229E6F}"/>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2F86C1A-56D3-5A91-6369-3F64EAAF365E}"/>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83A77BF-C604-18BD-73D1-8422ACF1F2DC}"/>
              </a:ext>
            </a:extLst>
          </p:cNvPr>
          <p:cNvSpPr>
            <a:spLocks noGrp="1"/>
          </p:cNvSpPr>
          <p:nvPr>
            <p:ph type="dt" sz="half" idx="10"/>
          </p:nvPr>
        </p:nvSpPr>
        <p:spPr/>
        <p:txBody>
          <a:bodyPr/>
          <a:lstStyle/>
          <a:p>
            <a:fld id="{C0803803-9CDD-4F74-B303-074761CF3A95}" type="datetimeFigureOut">
              <a:rPr lang="fr-FR" smtClean="0"/>
              <a:t>02/12/2022</a:t>
            </a:fld>
            <a:endParaRPr lang="fr-FR"/>
          </a:p>
        </p:txBody>
      </p:sp>
      <p:sp>
        <p:nvSpPr>
          <p:cNvPr id="5" name="Espace réservé du pied de page 4">
            <a:extLst>
              <a:ext uri="{FF2B5EF4-FFF2-40B4-BE49-F238E27FC236}">
                <a16:creationId xmlns:a16="http://schemas.microsoft.com/office/drawing/2014/main" id="{B791FB26-130F-AD85-9951-D59F1E226FA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C5E609F-1CFE-3A96-A2AA-9B405D7AF289}"/>
              </a:ext>
            </a:extLst>
          </p:cNvPr>
          <p:cNvSpPr>
            <a:spLocks noGrp="1"/>
          </p:cNvSpPr>
          <p:nvPr>
            <p:ph type="sldNum" sz="quarter" idx="12"/>
          </p:nvPr>
        </p:nvSpPr>
        <p:spPr/>
        <p:txBody>
          <a:bodyPr/>
          <a:lstStyle/>
          <a:p>
            <a:fld id="{053A8DAA-346A-4FEE-B483-0C8015CE8CB3}" type="slidenum">
              <a:rPr lang="fr-FR" smtClean="0"/>
              <a:t>‹N°›</a:t>
            </a:fld>
            <a:endParaRPr lang="fr-FR"/>
          </a:p>
        </p:txBody>
      </p:sp>
    </p:spTree>
    <p:extLst>
      <p:ext uri="{BB962C8B-B14F-4D97-AF65-F5344CB8AC3E}">
        <p14:creationId xmlns:p14="http://schemas.microsoft.com/office/powerpoint/2010/main" val="36528849"/>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A97F3C71-6C56-DC07-8EDF-0990313D712B}"/>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BD6421E8-D9B0-E665-79C6-0B4985B7E39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814B1A9-D079-999D-758F-DDA76798142B}"/>
              </a:ext>
            </a:extLst>
          </p:cNvPr>
          <p:cNvSpPr>
            <a:spLocks noGrp="1"/>
          </p:cNvSpPr>
          <p:nvPr>
            <p:ph type="dt" sz="half" idx="10"/>
          </p:nvPr>
        </p:nvSpPr>
        <p:spPr/>
        <p:txBody>
          <a:bodyPr/>
          <a:lstStyle/>
          <a:p>
            <a:fld id="{C0803803-9CDD-4F74-B303-074761CF3A95}" type="datetimeFigureOut">
              <a:rPr lang="fr-FR" smtClean="0"/>
              <a:t>02/12/2022</a:t>
            </a:fld>
            <a:endParaRPr lang="fr-FR"/>
          </a:p>
        </p:txBody>
      </p:sp>
      <p:sp>
        <p:nvSpPr>
          <p:cNvPr id="5" name="Espace réservé du pied de page 4">
            <a:extLst>
              <a:ext uri="{FF2B5EF4-FFF2-40B4-BE49-F238E27FC236}">
                <a16:creationId xmlns:a16="http://schemas.microsoft.com/office/drawing/2014/main" id="{EE18224B-9DB6-7E7C-4607-C4E09492809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92D6808-5CF8-9E93-C159-1B8821AF213F}"/>
              </a:ext>
            </a:extLst>
          </p:cNvPr>
          <p:cNvSpPr>
            <a:spLocks noGrp="1"/>
          </p:cNvSpPr>
          <p:nvPr>
            <p:ph type="sldNum" sz="quarter" idx="12"/>
          </p:nvPr>
        </p:nvSpPr>
        <p:spPr/>
        <p:txBody>
          <a:bodyPr/>
          <a:lstStyle/>
          <a:p>
            <a:fld id="{053A8DAA-346A-4FEE-B483-0C8015CE8CB3}" type="slidenum">
              <a:rPr lang="fr-FR" smtClean="0"/>
              <a:t>‹N°›</a:t>
            </a:fld>
            <a:endParaRPr lang="fr-FR"/>
          </a:p>
        </p:txBody>
      </p:sp>
    </p:spTree>
    <p:extLst>
      <p:ext uri="{BB962C8B-B14F-4D97-AF65-F5344CB8AC3E}">
        <p14:creationId xmlns:p14="http://schemas.microsoft.com/office/powerpoint/2010/main" val="3857501907"/>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EC861321-EEED-8C28-B1F0-6F18A2DF02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20CF549A-6037-1946-561F-563BC9EA82C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CCCCCAC-EC3A-8BF0-2FED-3B7C02DAD85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803803-9CDD-4F74-B303-074761CF3A95}" type="datetimeFigureOut">
              <a:rPr lang="fr-FR" smtClean="0"/>
              <a:t>02/12/2022</a:t>
            </a:fld>
            <a:endParaRPr lang="fr-FR"/>
          </a:p>
        </p:txBody>
      </p:sp>
      <p:sp>
        <p:nvSpPr>
          <p:cNvPr id="5" name="Espace réservé du pied de page 4">
            <a:extLst>
              <a:ext uri="{FF2B5EF4-FFF2-40B4-BE49-F238E27FC236}">
                <a16:creationId xmlns:a16="http://schemas.microsoft.com/office/drawing/2014/main" id="{640DD547-8722-96CC-7DCB-B2AADD4B403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13E132C-94D1-B444-3CDD-336AE3848AA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3A8DAA-346A-4FEE-B483-0C8015CE8CB3}" type="slidenum">
              <a:rPr lang="fr-FR" smtClean="0"/>
              <a:t>‹N°›</a:t>
            </a:fld>
            <a:endParaRPr lang="fr-FR"/>
          </a:p>
        </p:txBody>
      </p:sp>
    </p:spTree>
    <p:extLst>
      <p:ext uri="{BB962C8B-B14F-4D97-AF65-F5344CB8AC3E}">
        <p14:creationId xmlns:p14="http://schemas.microsoft.com/office/powerpoint/2010/main" val="40292277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eau, extérieur, ciel, bateau&#10;&#10;Description générée automatiquement">
            <a:extLst>
              <a:ext uri="{FF2B5EF4-FFF2-40B4-BE49-F238E27FC236}">
                <a16:creationId xmlns:a16="http://schemas.microsoft.com/office/drawing/2014/main" id="{7136CE12-D900-05C9-5B21-FB4A6E34E56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696278" y="798490"/>
            <a:ext cx="8799443" cy="5204746"/>
          </a:xfrm>
          <a:prstGeom prst="rect">
            <a:avLst/>
          </a:prstGeom>
        </p:spPr>
      </p:pic>
      <p:sp>
        <p:nvSpPr>
          <p:cNvPr id="6" name="ZoneTexte 5">
            <a:extLst>
              <a:ext uri="{FF2B5EF4-FFF2-40B4-BE49-F238E27FC236}">
                <a16:creationId xmlns:a16="http://schemas.microsoft.com/office/drawing/2014/main" id="{1A22C3B1-39EC-577B-B4DA-904341CA057D}"/>
              </a:ext>
            </a:extLst>
          </p:cNvPr>
          <p:cNvSpPr txBox="1"/>
          <p:nvPr/>
        </p:nvSpPr>
        <p:spPr>
          <a:xfrm>
            <a:off x="1696278" y="6141109"/>
            <a:ext cx="9475305" cy="400110"/>
          </a:xfrm>
          <a:prstGeom prst="rect">
            <a:avLst/>
          </a:prstGeom>
          <a:noFill/>
        </p:spPr>
        <p:txBody>
          <a:bodyPr wrap="square" rtlCol="0">
            <a:spAutoFit/>
          </a:bodyPr>
          <a:lstStyle/>
          <a:p>
            <a:r>
              <a:rPr lang="fr-FR" sz="2000" b="1" dirty="0">
                <a:solidFill>
                  <a:schemeClr val="bg1"/>
                </a:solidFill>
              </a:rPr>
              <a:t>Un kwassa </a:t>
            </a:r>
            <a:r>
              <a:rPr lang="fr-FR" sz="2000" b="1" dirty="0" err="1">
                <a:solidFill>
                  <a:schemeClr val="bg1"/>
                </a:solidFill>
              </a:rPr>
              <a:t>kwassa</a:t>
            </a:r>
            <a:r>
              <a:rPr lang="fr-FR" sz="2000" b="1" dirty="0">
                <a:solidFill>
                  <a:schemeClr val="bg1"/>
                </a:solidFill>
              </a:rPr>
              <a:t>, canot de pêche utilisé par les passeurs pour se rendre à Mayotte.</a:t>
            </a:r>
          </a:p>
        </p:txBody>
      </p:sp>
      <p:sp>
        <p:nvSpPr>
          <p:cNvPr id="7" name="ZoneTexte 6">
            <a:extLst>
              <a:ext uri="{FF2B5EF4-FFF2-40B4-BE49-F238E27FC236}">
                <a16:creationId xmlns:a16="http://schemas.microsoft.com/office/drawing/2014/main" id="{B0271562-CC17-6D2D-7FEA-2332F60D3D84}"/>
              </a:ext>
            </a:extLst>
          </p:cNvPr>
          <p:cNvSpPr txBox="1"/>
          <p:nvPr/>
        </p:nvSpPr>
        <p:spPr>
          <a:xfrm>
            <a:off x="2717443" y="137397"/>
            <a:ext cx="8242478" cy="523220"/>
          </a:xfrm>
          <a:prstGeom prst="rect">
            <a:avLst/>
          </a:prstGeom>
          <a:noFill/>
        </p:spPr>
        <p:txBody>
          <a:bodyPr wrap="square" rtlCol="0">
            <a:spAutoFit/>
          </a:bodyPr>
          <a:lstStyle/>
          <a:p>
            <a:r>
              <a:rPr lang="fr-FR" sz="2800" b="1" dirty="0">
                <a:solidFill>
                  <a:schemeClr val="bg1"/>
                </a:solidFill>
              </a:rPr>
              <a:t>Lorient Vous Propose Mayotte (Suite N°2 )</a:t>
            </a:r>
          </a:p>
        </p:txBody>
      </p:sp>
    </p:spTree>
    <p:extLst>
      <p:ext uri="{BB962C8B-B14F-4D97-AF65-F5344CB8AC3E}">
        <p14:creationId xmlns:p14="http://schemas.microsoft.com/office/powerpoint/2010/main" val="416869282"/>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sndAc>
          <p:stSnd loop="1">
            <p:snd r:embed="rId2" name="MUSIQUE PIANO RELAXANTE - MUSIQUE DOUCE BRUIT DE LA MER.wav"/>
          </p:stSnd>
        </p:sndAc>
      </p:transition>
    </mc:Choice>
    <mc:Fallback>
      <p:transition spd="slow" advClick="0" advTm="16000">
        <p:fade/>
        <p:sndAc>
          <p:stSnd loop="1">
            <p:snd r:embed="rId2" name="MUSIQUE PIANO RELAXANTE - MUSIQUE DOUCE BRUIT DE LA MER.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79B238E-C448-6E36-B5C3-981432FB8B21}"/>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Mayotte est un archipel de l'océan Indien situé entre Madagascar et la côte du Mozambique. C'est un département et une région française, même si la culture traditionnelle de Mayotte est plus proche de celle des îles Comores voisines. L'archipel de Mayotte est entouré d'une barrière de corail qui abrite un lagon et une réserve marine, destinations très courues pour la plongée.</a:t>
            </a:r>
          </a:p>
        </p:txBody>
      </p:sp>
    </p:spTree>
    <p:extLst>
      <p:ext uri="{BB962C8B-B14F-4D97-AF65-F5344CB8AC3E}">
        <p14:creationId xmlns:p14="http://schemas.microsoft.com/office/powerpoint/2010/main" val="1037869340"/>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ciel, extérieur, bateau&#10;&#10;Description générée automatiquement">
            <a:extLst>
              <a:ext uri="{FF2B5EF4-FFF2-40B4-BE49-F238E27FC236}">
                <a16:creationId xmlns:a16="http://schemas.microsoft.com/office/drawing/2014/main" id="{1BEC2456-0D50-2D17-689E-251E522E49C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55306" y="447259"/>
            <a:ext cx="8574156" cy="5327375"/>
          </a:xfrm>
          <a:prstGeom prst="rect">
            <a:avLst/>
          </a:prstGeom>
        </p:spPr>
      </p:pic>
      <p:sp>
        <p:nvSpPr>
          <p:cNvPr id="4" name="ZoneTexte 3">
            <a:extLst>
              <a:ext uri="{FF2B5EF4-FFF2-40B4-BE49-F238E27FC236}">
                <a16:creationId xmlns:a16="http://schemas.microsoft.com/office/drawing/2014/main" id="{D0188763-84EE-71C5-0E51-2EFAF4EE8C71}"/>
              </a:ext>
            </a:extLst>
          </p:cNvPr>
          <p:cNvSpPr txBox="1"/>
          <p:nvPr/>
        </p:nvSpPr>
        <p:spPr>
          <a:xfrm>
            <a:off x="2203373" y="5702855"/>
            <a:ext cx="8335617" cy="707886"/>
          </a:xfrm>
          <a:prstGeom prst="rect">
            <a:avLst/>
          </a:prstGeom>
          <a:noFill/>
        </p:spPr>
        <p:txBody>
          <a:bodyPr wrap="square" rtlCol="0">
            <a:spAutoFit/>
          </a:bodyPr>
          <a:lstStyle/>
          <a:p>
            <a:r>
              <a:rPr lang="fr-FR" sz="2000" dirty="0">
                <a:solidFill>
                  <a:schemeClr val="bg1"/>
                </a:solidFill>
              </a:rPr>
              <a:t>Le port de </a:t>
            </a:r>
            <a:r>
              <a:rPr lang="fr-FR" sz="2000" dirty="0" err="1">
                <a:solidFill>
                  <a:schemeClr val="bg1"/>
                </a:solidFill>
              </a:rPr>
              <a:t>Longoni</a:t>
            </a:r>
            <a:r>
              <a:rPr lang="fr-FR" sz="2000" dirty="0">
                <a:solidFill>
                  <a:schemeClr val="bg1"/>
                </a:solidFill>
              </a:rPr>
              <a:t> (commune de Koungou) est le seul port de commerce de l'île, par lequel transite l'essentiel des biens consommés à Mayotte.</a:t>
            </a:r>
          </a:p>
        </p:txBody>
      </p:sp>
    </p:spTree>
    <p:extLst>
      <p:ext uri="{BB962C8B-B14F-4D97-AF65-F5344CB8AC3E}">
        <p14:creationId xmlns:p14="http://schemas.microsoft.com/office/powerpoint/2010/main" val="2356854955"/>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xtérieur, plante, palmier&#10;&#10;Description générée automatiquement">
            <a:extLst>
              <a:ext uri="{FF2B5EF4-FFF2-40B4-BE49-F238E27FC236}">
                <a16:creationId xmlns:a16="http://schemas.microsoft.com/office/drawing/2014/main" id="{8343166D-C8D6-2F7E-3E24-FD83C8490D9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47461" y="569843"/>
            <a:ext cx="8097078" cy="5261113"/>
          </a:xfrm>
          <a:prstGeom prst="rect">
            <a:avLst/>
          </a:prstGeom>
        </p:spPr>
      </p:pic>
      <p:sp>
        <p:nvSpPr>
          <p:cNvPr id="4" name="ZoneTexte 3">
            <a:extLst>
              <a:ext uri="{FF2B5EF4-FFF2-40B4-BE49-F238E27FC236}">
                <a16:creationId xmlns:a16="http://schemas.microsoft.com/office/drawing/2014/main" id="{42F4071F-0B39-5DB2-7343-7EB0160F2810}"/>
              </a:ext>
            </a:extLst>
          </p:cNvPr>
          <p:cNvSpPr txBox="1"/>
          <p:nvPr/>
        </p:nvSpPr>
        <p:spPr>
          <a:xfrm>
            <a:off x="1643269" y="5879501"/>
            <a:ext cx="9223514" cy="1015663"/>
          </a:xfrm>
          <a:prstGeom prst="rect">
            <a:avLst/>
          </a:prstGeom>
          <a:noFill/>
        </p:spPr>
        <p:txBody>
          <a:bodyPr wrap="square" rtlCol="0">
            <a:spAutoFit/>
          </a:bodyPr>
          <a:lstStyle/>
          <a:p>
            <a:r>
              <a:rPr lang="fr-FR" sz="2000" b="1" dirty="0">
                <a:solidFill>
                  <a:schemeClr val="bg1"/>
                </a:solidFill>
              </a:rPr>
              <a:t>Un agro-paysage caractéristique à Mayotte, dans la région de </a:t>
            </a:r>
            <a:r>
              <a:rPr lang="fr-FR" sz="2000" b="1" dirty="0" err="1">
                <a:solidFill>
                  <a:schemeClr val="bg1"/>
                </a:solidFill>
              </a:rPr>
              <a:t>Vahibé</a:t>
            </a:r>
            <a:r>
              <a:rPr lang="fr-FR" sz="2000" b="1" dirty="0">
                <a:solidFill>
                  <a:schemeClr val="bg1"/>
                </a:solidFill>
              </a:rPr>
              <a:t> (près de </a:t>
            </a:r>
            <a:r>
              <a:rPr lang="fr-FR" sz="2000" b="1" dirty="0" err="1">
                <a:solidFill>
                  <a:schemeClr val="bg1"/>
                </a:solidFill>
              </a:rPr>
              <a:t>Passamaïnty</a:t>
            </a:r>
            <a:r>
              <a:rPr lang="fr-FR" sz="2000" b="1" dirty="0">
                <a:solidFill>
                  <a:schemeClr val="bg1"/>
                </a:solidFill>
              </a:rPr>
              <a:t>). On distingue les principaux végétaux d'intérêt alimentaire de la région : cocotier, bananier, arbre à pain, papayer, manguier, et champs de manioc.</a:t>
            </a:r>
          </a:p>
        </p:txBody>
      </p:sp>
    </p:spTree>
    <p:extLst>
      <p:ext uri="{BB962C8B-B14F-4D97-AF65-F5344CB8AC3E}">
        <p14:creationId xmlns:p14="http://schemas.microsoft.com/office/powerpoint/2010/main" val="1013948154"/>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girafe, extérieur, ciel&#10;&#10;Description générée automatiquement">
            <a:extLst>
              <a:ext uri="{FF2B5EF4-FFF2-40B4-BE49-F238E27FC236}">
                <a16:creationId xmlns:a16="http://schemas.microsoft.com/office/drawing/2014/main" id="{725238BE-61CD-2BC2-6AB9-4E8D9B8C920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90261" y="636103"/>
            <a:ext cx="8971722" cy="5499653"/>
          </a:xfrm>
          <a:prstGeom prst="rect">
            <a:avLst/>
          </a:prstGeom>
        </p:spPr>
      </p:pic>
      <p:sp>
        <p:nvSpPr>
          <p:cNvPr id="4" name="ZoneTexte 3">
            <a:extLst>
              <a:ext uri="{FF2B5EF4-FFF2-40B4-BE49-F238E27FC236}">
                <a16:creationId xmlns:a16="http://schemas.microsoft.com/office/drawing/2014/main" id="{9931A6BA-4CD0-1971-F3D2-5B568D937EBF}"/>
              </a:ext>
            </a:extLst>
          </p:cNvPr>
          <p:cNvSpPr txBox="1"/>
          <p:nvPr/>
        </p:nvSpPr>
        <p:spPr>
          <a:xfrm>
            <a:off x="2411895" y="6135756"/>
            <a:ext cx="8786191" cy="400110"/>
          </a:xfrm>
          <a:prstGeom prst="rect">
            <a:avLst/>
          </a:prstGeom>
          <a:noFill/>
        </p:spPr>
        <p:txBody>
          <a:bodyPr wrap="square" rtlCol="0">
            <a:spAutoFit/>
          </a:bodyPr>
          <a:lstStyle/>
          <a:p>
            <a:r>
              <a:rPr lang="fr-FR" sz="2000" b="1" dirty="0">
                <a:solidFill>
                  <a:schemeClr val="bg1"/>
                </a:solidFill>
              </a:rPr>
              <a:t>Champ d'ylang-ylang, culture en déshérence progressive à Mayotte</a:t>
            </a:r>
            <a:r>
              <a:rPr lang="fr-FR" dirty="0">
                <a:solidFill>
                  <a:schemeClr val="bg1"/>
                </a:solidFill>
              </a:rPr>
              <a:t>.</a:t>
            </a:r>
          </a:p>
        </p:txBody>
      </p:sp>
    </p:spTree>
    <p:extLst>
      <p:ext uri="{BB962C8B-B14F-4D97-AF65-F5344CB8AC3E}">
        <p14:creationId xmlns:p14="http://schemas.microsoft.com/office/powerpoint/2010/main" val="3087778508"/>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eau, montagne, gens&#10;&#10;Description générée automatiquement">
            <a:extLst>
              <a:ext uri="{FF2B5EF4-FFF2-40B4-BE49-F238E27FC236}">
                <a16:creationId xmlns:a16="http://schemas.microsoft.com/office/drawing/2014/main" id="{CD624064-8033-D3C4-2CC7-851E033590C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649356"/>
            <a:ext cx="9144000" cy="5340627"/>
          </a:xfrm>
          <a:prstGeom prst="rect">
            <a:avLst/>
          </a:prstGeom>
        </p:spPr>
      </p:pic>
      <p:sp>
        <p:nvSpPr>
          <p:cNvPr id="4" name="ZoneTexte 3">
            <a:extLst>
              <a:ext uri="{FF2B5EF4-FFF2-40B4-BE49-F238E27FC236}">
                <a16:creationId xmlns:a16="http://schemas.microsoft.com/office/drawing/2014/main" id="{2DF33828-2D1C-9C30-30C8-516C1C3C8C7C}"/>
              </a:ext>
            </a:extLst>
          </p:cNvPr>
          <p:cNvSpPr txBox="1"/>
          <p:nvPr/>
        </p:nvSpPr>
        <p:spPr>
          <a:xfrm>
            <a:off x="4333461" y="6008589"/>
            <a:ext cx="9727096" cy="400110"/>
          </a:xfrm>
          <a:prstGeom prst="rect">
            <a:avLst/>
          </a:prstGeom>
          <a:noFill/>
        </p:spPr>
        <p:txBody>
          <a:bodyPr wrap="square" rtlCol="0">
            <a:spAutoFit/>
          </a:bodyPr>
          <a:lstStyle/>
          <a:p>
            <a:r>
              <a:rPr lang="fr-FR" sz="2000" b="1" dirty="0">
                <a:solidFill>
                  <a:schemeClr val="bg1"/>
                </a:solidFill>
              </a:rPr>
              <a:t>Pêcheurs à Moya (Petite-Terre).</a:t>
            </a:r>
          </a:p>
        </p:txBody>
      </p:sp>
    </p:spTree>
    <p:extLst>
      <p:ext uri="{BB962C8B-B14F-4D97-AF65-F5344CB8AC3E}">
        <p14:creationId xmlns:p14="http://schemas.microsoft.com/office/powerpoint/2010/main" val="3277758917"/>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extérieur, ciel, bateau&#10;&#10;Description générée automatiquement">
            <a:extLst>
              <a:ext uri="{FF2B5EF4-FFF2-40B4-BE49-F238E27FC236}">
                <a16:creationId xmlns:a16="http://schemas.microsoft.com/office/drawing/2014/main" id="{564E7D6E-E6E8-49B1-1469-12BC5E77ED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88435" y="738808"/>
            <a:ext cx="8415130" cy="5380383"/>
          </a:xfrm>
          <a:prstGeom prst="rect">
            <a:avLst/>
          </a:prstGeom>
        </p:spPr>
      </p:pic>
      <p:sp>
        <p:nvSpPr>
          <p:cNvPr id="4" name="ZoneTexte 3">
            <a:extLst>
              <a:ext uri="{FF2B5EF4-FFF2-40B4-BE49-F238E27FC236}">
                <a16:creationId xmlns:a16="http://schemas.microsoft.com/office/drawing/2014/main" id="{1483D77B-9247-03EF-3F2E-2BD5D868FFE8}"/>
              </a:ext>
            </a:extLst>
          </p:cNvPr>
          <p:cNvSpPr txBox="1"/>
          <p:nvPr/>
        </p:nvSpPr>
        <p:spPr>
          <a:xfrm>
            <a:off x="1146313" y="6013174"/>
            <a:ext cx="10754139" cy="523220"/>
          </a:xfrm>
          <a:prstGeom prst="rect">
            <a:avLst/>
          </a:prstGeom>
          <a:noFill/>
        </p:spPr>
        <p:txBody>
          <a:bodyPr wrap="square" rtlCol="0">
            <a:spAutoFit/>
          </a:bodyPr>
          <a:lstStyle/>
          <a:p>
            <a:r>
              <a:rPr lang="fr-FR" sz="2800" b="1" dirty="0">
                <a:solidFill>
                  <a:schemeClr val="bg1"/>
                </a:solidFill>
              </a:rPr>
              <a:t>« La Barge », le moyen de transport entre Mamoudzou et Dzaoudzi.</a:t>
            </a:r>
          </a:p>
        </p:txBody>
      </p:sp>
    </p:spTree>
    <p:extLst>
      <p:ext uri="{BB962C8B-B14F-4D97-AF65-F5344CB8AC3E}">
        <p14:creationId xmlns:p14="http://schemas.microsoft.com/office/powerpoint/2010/main" val="185248769"/>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au, extérieur, nature&#10;&#10;Description générée automatiquement">
            <a:extLst>
              <a:ext uri="{FF2B5EF4-FFF2-40B4-BE49-F238E27FC236}">
                <a16:creationId xmlns:a16="http://schemas.microsoft.com/office/drawing/2014/main" id="{5F0AF155-D281-CF66-FE8F-46DED8372BC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28800" y="636104"/>
            <a:ext cx="8534400" cy="5194853"/>
          </a:xfrm>
          <a:prstGeom prst="rect">
            <a:avLst/>
          </a:prstGeom>
        </p:spPr>
      </p:pic>
      <p:sp>
        <p:nvSpPr>
          <p:cNvPr id="4" name="ZoneTexte 3">
            <a:extLst>
              <a:ext uri="{FF2B5EF4-FFF2-40B4-BE49-F238E27FC236}">
                <a16:creationId xmlns:a16="http://schemas.microsoft.com/office/drawing/2014/main" id="{FC1C53CE-FCF8-2DE0-E1EE-9D27CF69F99F}"/>
              </a:ext>
            </a:extLst>
          </p:cNvPr>
          <p:cNvSpPr txBox="1"/>
          <p:nvPr/>
        </p:nvSpPr>
        <p:spPr>
          <a:xfrm>
            <a:off x="3657599" y="5830957"/>
            <a:ext cx="7076661" cy="461665"/>
          </a:xfrm>
          <a:prstGeom prst="rect">
            <a:avLst/>
          </a:prstGeom>
          <a:noFill/>
        </p:spPr>
        <p:txBody>
          <a:bodyPr wrap="square" rtlCol="0">
            <a:spAutoFit/>
          </a:bodyPr>
          <a:lstStyle/>
          <a:p>
            <a:r>
              <a:rPr lang="fr-FR" sz="2400" b="1" dirty="0">
                <a:solidFill>
                  <a:schemeClr val="bg1"/>
                </a:solidFill>
              </a:rPr>
              <a:t>Plage de sable blanc de l'îlot Mtsamboro</a:t>
            </a:r>
            <a:r>
              <a:rPr lang="fr-FR" dirty="0">
                <a:solidFill>
                  <a:schemeClr val="bg1"/>
                </a:solidFill>
              </a:rPr>
              <a:t>.</a:t>
            </a:r>
          </a:p>
        </p:txBody>
      </p:sp>
    </p:spTree>
    <p:extLst>
      <p:ext uri="{BB962C8B-B14F-4D97-AF65-F5344CB8AC3E}">
        <p14:creationId xmlns:p14="http://schemas.microsoft.com/office/powerpoint/2010/main" val="484122167"/>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arbre, extérieur, ciel&#10;&#10;Description générée automatiquement">
            <a:extLst>
              <a:ext uri="{FF2B5EF4-FFF2-40B4-BE49-F238E27FC236}">
                <a16:creationId xmlns:a16="http://schemas.microsoft.com/office/drawing/2014/main" id="{1B954D59-1E1C-0545-4769-6E4AB849B03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14455" y="689113"/>
            <a:ext cx="9163090" cy="5261113"/>
          </a:xfrm>
          <a:prstGeom prst="rect">
            <a:avLst/>
          </a:prstGeom>
        </p:spPr>
      </p:pic>
      <p:sp>
        <p:nvSpPr>
          <p:cNvPr id="4" name="ZoneTexte 3">
            <a:extLst>
              <a:ext uri="{FF2B5EF4-FFF2-40B4-BE49-F238E27FC236}">
                <a16:creationId xmlns:a16="http://schemas.microsoft.com/office/drawing/2014/main" id="{B3E33DFC-1999-62B2-B419-25562452F857}"/>
              </a:ext>
            </a:extLst>
          </p:cNvPr>
          <p:cNvSpPr txBox="1"/>
          <p:nvPr/>
        </p:nvSpPr>
        <p:spPr>
          <a:xfrm>
            <a:off x="3339547" y="5983356"/>
            <a:ext cx="7076661" cy="400110"/>
          </a:xfrm>
          <a:prstGeom prst="rect">
            <a:avLst/>
          </a:prstGeom>
          <a:noFill/>
        </p:spPr>
        <p:txBody>
          <a:bodyPr wrap="square" rtlCol="0">
            <a:spAutoFit/>
          </a:bodyPr>
          <a:lstStyle/>
          <a:p>
            <a:r>
              <a:rPr lang="fr-FR" sz="2000" b="1" dirty="0">
                <a:solidFill>
                  <a:schemeClr val="bg1"/>
                </a:solidFill>
              </a:rPr>
              <a:t>L'Îlot M'</a:t>
            </a:r>
            <a:r>
              <a:rPr lang="fr-FR" sz="2000" b="1" dirty="0" err="1">
                <a:solidFill>
                  <a:schemeClr val="bg1"/>
                </a:solidFill>
              </a:rPr>
              <a:t>Bouzi</a:t>
            </a:r>
            <a:r>
              <a:rPr lang="fr-FR" sz="2000" b="1" dirty="0">
                <a:solidFill>
                  <a:schemeClr val="bg1"/>
                </a:solidFill>
              </a:rPr>
              <a:t>, une des réserves naturelles de l'île.</a:t>
            </a:r>
          </a:p>
        </p:txBody>
      </p:sp>
    </p:spTree>
    <p:extLst>
      <p:ext uri="{BB962C8B-B14F-4D97-AF65-F5344CB8AC3E}">
        <p14:creationId xmlns:p14="http://schemas.microsoft.com/office/powerpoint/2010/main" val="1037333401"/>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personne, gens&#10;&#10;Description générée automatiquement">
            <a:extLst>
              <a:ext uri="{FF2B5EF4-FFF2-40B4-BE49-F238E27FC236}">
                <a16:creationId xmlns:a16="http://schemas.microsoft.com/office/drawing/2014/main" id="{B2595CD4-E4EE-EA36-11A0-BC38FFF89CD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97459" y="765313"/>
            <a:ext cx="9597081" cy="5327374"/>
          </a:xfrm>
          <a:prstGeom prst="rect">
            <a:avLst/>
          </a:prstGeom>
        </p:spPr>
      </p:pic>
      <p:sp>
        <p:nvSpPr>
          <p:cNvPr id="4" name="ZoneTexte 3">
            <a:extLst>
              <a:ext uri="{FF2B5EF4-FFF2-40B4-BE49-F238E27FC236}">
                <a16:creationId xmlns:a16="http://schemas.microsoft.com/office/drawing/2014/main" id="{AFCAA83E-E1CF-5086-76F4-5D220499201D}"/>
              </a:ext>
            </a:extLst>
          </p:cNvPr>
          <p:cNvSpPr txBox="1"/>
          <p:nvPr/>
        </p:nvSpPr>
        <p:spPr>
          <a:xfrm>
            <a:off x="3697356" y="6092687"/>
            <a:ext cx="7606748" cy="400110"/>
          </a:xfrm>
          <a:prstGeom prst="rect">
            <a:avLst/>
          </a:prstGeom>
          <a:noFill/>
        </p:spPr>
        <p:txBody>
          <a:bodyPr wrap="square" rtlCol="0">
            <a:spAutoFit/>
          </a:bodyPr>
          <a:lstStyle/>
          <a:p>
            <a:r>
              <a:rPr lang="fr-FR" sz="2000" b="1" dirty="0">
                <a:solidFill>
                  <a:schemeClr val="bg1"/>
                </a:solidFill>
              </a:rPr>
              <a:t>Défilé à l'occasion d'un « grand mariage »</a:t>
            </a:r>
          </a:p>
        </p:txBody>
      </p:sp>
    </p:spTree>
    <p:extLst>
      <p:ext uri="{BB962C8B-B14F-4D97-AF65-F5344CB8AC3E}">
        <p14:creationId xmlns:p14="http://schemas.microsoft.com/office/powerpoint/2010/main" val="2636674049"/>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terrain, bâtiment&#10;&#10;Description générée automatiquement">
            <a:extLst>
              <a:ext uri="{FF2B5EF4-FFF2-40B4-BE49-F238E27FC236}">
                <a16:creationId xmlns:a16="http://schemas.microsoft.com/office/drawing/2014/main" id="{9A635B9B-D115-1F81-B0B7-98FC314A1AC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07548" y="765312"/>
            <a:ext cx="9386957" cy="5327375"/>
          </a:xfrm>
          <a:prstGeom prst="rect">
            <a:avLst/>
          </a:prstGeom>
        </p:spPr>
      </p:pic>
      <p:sp>
        <p:nvSpPr>
          <p:cNvPr id="4" name="ZoneTexte 3">
            <a:extLst>
              <a:ext uri="{FF2B5EF4-FFF2-40B4-BE49-F238E27FC236}">
                <a16:creationId xmlns:a16="http://schemas.microsoft.com/office/drawing/2014/main" id="{A94C8626-1BD8-5519-912B-CC4AC0EC1B5D}"/>
              </a:ext>
            </a:extLst>
          </p:cNvPr>
          <p:cNvSpPr txBox="1"/>
          <p:nvPr/>
        </p:nvSpPr>
        <p:spPr>
          <a:xfrm>
            <a:off x="4651513" y="6094728"/>
            <a:ext cx="7023653" cy="400110"/>
          </a:xfrm>
          <a:prstGeom prst="rect">
            <a:avLst/>
          </a:prstGeom>
          <a:noFill/>
        </p:spPr>
        <p:txBody>
          <a:bodyPr wrap="square" rtlCol="0">
            <a:spAutoFit/>
          </a:bodyPr>
          <a:lstStyle/>
          <a:p>
            <a:r>
              <a:rPr lang="fr-FR" sz="2000" b="1" dirty="0">
                <a:solidFill>
                  <a:schemeClr val="bg1"/>
                </a:solidFill>
              </a:rPr>
              <a:t>Un </a:t>
            </a:r>
            <a:r>
              <a:rPr lang="fr-FR" sz="2000" b="1" dirty="0" err="1">
                <a:solidFill>
                  <a:schemeClr val="bg1"/>
                </a:solidFill>
              </a:rPr>
              <a:t>banga</a:t>
            </a:r>
            <a:r>
              <a:rPr lang="fr-FR" sz="2000" b="1" dirty="0">
                <a:solidFill>
                  <a:schemeClr val="bg1"/>
                </a:solidFill>
              </a:rPr>
              <a:t> à </a:t>
            </a:r>
            <a:r>
              <a:rPr lang="fr-FR" sz="2000" b="1" dirty="0" err="1">
                <a:solidFill>
                  <a:schemeClr val="bg1"/>
                </a:solidFill>
              </a:rPr>
              <a:t>Mtsamoudou</a:t>
            </a:r>
            <a:r>
              <a:rPr lang="fr-FR" sz="2000" b="1" dirty="0">
                <a:solidFill>
                  <a:schemeClr val="bg1"/>
                </a:solidFill>
              </a:rPr>
              <a:t>.</a:t>
            </a:r>
          </a:p>
        </p:txBody>
      </p:sp>
    </p:spTree>
    <p:extLst>
      <p:ext uri="{BB962C8B-B14F-4D97-AF65-F5344CB8AC3E}">
        <p14:creationId xmlns:p14="http://schemas.microsoft.com/office/powerpoint/2010/main" val="2261776634"/>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rsonne, debout, extérieur, posant&#10;&#10;Description générée automatiquement">
            <a:extLst>
              <a:ext uri="{FF2B5EF4-FFF2-40B4-BE49-F238E27FC236}">
                <a16:creationId xmlns:a16="http://schemas.microsoft.com/office/drawing/2014/main" id="{D8E013FD-9D97-1FE0-2EA8-40B548C66AE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50503" y="516835"/>
            <a:ext cx="8984975" cy="5420139"/>
          </a:xfrm>
          <a:prstGeom prst="rect">
            <a:avLst/>
          </a:prstGeom>
        </p:spPr>
      </p:pic>
      <p:sp>
        <p:nvSpPr>
          <p:cNvPr id="4" name="ZoneTexte 3">
            <a:extLst>
              <a:ext uri="{FF2B5EF4-FFF2-40B4-BE49-F238E27FC236}">
                <a16:creationId xmlns:a16="http://schemas.microsoft.com/office/drawing/2014/main" id="{704C0A99-23BF-B927-0246-4DB7EB7C7651}"/>
              </a:ext>
            </a:extLst>
          </p:cNvPr>
          <p:cNvSpPr txBox="1"/>
          <p:nvPr/>
        </p:nvSpPr>
        <p:spPr>
          <a:xfrm>
            <a:off x="569843" y="5830957"/>
            <a:ext cx="11622157" cy="707886"/>
          </a:xfrm>
          <a:prstGeom prst="rect">
            <a:avLst/>
          </a:prstGeom>
          <a:noFill/>
        </p:spPr>
        <p:txBody>
          <a:bodyPr wrap="square" rtlCol="0">
            <a:spAutoFit/>
          </a:bodyPr>
          <a:lstStyle/>
          <a:p>
            <a:r>
              <a:rPr lang="fr-FR" sz="2000" b="1" dirty="0">
                <a:solidFill>
                  <a:schemeClr val="bg1"/>
                </a:solidFill>
              </a:rPr>
              <a:t>Des femmes et des filles mahoraises posent en groupe. Elles portent le </a:t>
            </a:r>
            <a:r>
              <a:rPr lang="fr-FR" sz="2000" b="1" dirty="0" err="1">
                <a:solidFill>
                  <a:schemeClr val="bg1"/>
                </a:solidFill>
              </a:rPr>
              <a:t>salouva</a:t>
            </a:r>
            <a:r>
              <a:rPr lang="fr-FR" sz="2000" b="1" dirty="0">
                <a:solidFill>
                  <a:schemeClr val="bg1"/>
                </a:solidFill>
              </a:rPr>
              <a:t> coloré traditionnel de Mayotte.</a:t>
            </a:r>
          </a:p>
        </p:txBody>
      </p:sp>
    </p:spTree>
    <p:extLst>
      <p:ext uri="{BB962C8B-B14F-4D97-AF65-F5344CB8AC3E}">
        <p14:creationId xmlns:p14="http://schemas.microsoft.com/office/powerpoint/2010/main" val="1220292596"/>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rsonne, extérieur, téléphone mobile, téléphone&#10;&#10;Description générée automatiquement">
            <a:extLst>
              <a:ext uri="{FF2B5EF4-FFF2-40B4-BE49-F238E27FC236}">
                <a16:creationId xmlns:a16="http://schemas.microsoft.com/office/drawing/2014/main" id="{956290A1-32A1-49E4-6424-FC52AD837D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39649" y="612913"/>
            <a:ext cx="9512702" cy="5632174"/>
          </a:xfrm>
          <a:prstGeom prst="rect">
            <a:avLst/>
          </a:prstGeom>
        </p:spPr>
      </p:pic>
      <p:sp>
        <p:nvSpPr>
          <p:cNvPr id="4" name="ZoneTexte 3">
            <a:extLst>
              <a:ext uri="{FF2B5EF4-FFF2-40B4-BE49-F238E27FC236}">
                <a16:creationId xmlns:a16="http://schemas.microsoft.com/office/drawing/2014/main" id="{6E7D1BE8-3405-2B22-0A6D-9A09E8F5DE40}"/>
              </a:ext>
            </a:extLst>
          </p:cNvPr>
          <p:cNvSpPr txBox="1"/>
          <p:nvPr/>
        </p:nvSpPr>
        <p:spPr>
          <a:xfrm>
            <a:off x="4267200" y="6245087"/>
            <a:ext cx="8481391" cy="400110"/>
          </a:xfrm>
          <a:prstGeom prst="rect">
            <a:avLst/>
          </a:prstGeom>
          <a:noFill/>
        </p:spPr>
        <p:txBody>
          <a:bodyPr wrap="square" rtlCol="0">
            <a:spAutoFit/>
          </a:bodyPr>
          <a:lstStyle/>
          <a:p>
            <a:r>
              <a:rPr lang="fr-FR" sz="2000" b="1" dirty="0">
                <a:solidFill>
                  <a:schemeClr val="bg1"/>
                </a:solidFill>
              </a:rPr>
              <a:t>Groupe de danseuses de </a:t>
            </a:r>
            <a:r>
              <a:rPr lang="fr-FR" sz="2000" b="1" dirty="0" err="1">
                <a:solidFill>
                  <a:schemeClr val="bg1"/>
                </a:solidFill>
              </a:rPr>
              <a:t>Debaa</a:t>
            </a:r>
            <a:r>
              <a:rPr lang="fr-FR" sz="2000" b="1" dirty="0">
                <a:solidFill>
                  <a:schemeClr val="bg1"/>
                </a:solidFill>
              </a:rPr>
              <a:t> </a:t>
            </a:r>
          </a:p>
        </p:txBody>
      </p:sp>
    </p:spTree>
    <p:extLst>
      <p:ext uri="{BB962C8B-B14F-4D97-AF65-F5344CB8AC3E}">
        <p14:creationId xmlns:p14="http://schemas.microsoft.com/office/powerpoint/2010/main" val="166056031"/>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extérieur, arbre, ciel&#10;&#10;Description générée automatiquement">
            <a:extLst>
              <a:ext uri="{FF2B5EF4-FFF2-40B4-BE49-F238E27FC236}">
                <a16:creationId xmlns:a16="http://schemas.microsoft.com/office/drawing/2014/main" id="{BFEFABD0-9F1F-95E3-1311-8E809A7410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37245" y="490330"/>
            <a:ext cx="9717510" cy="5632175"/>
          </a:xfrm>
          <a:prstGeom prst="rect">
            <a:avLst/>
          </a:prstGeom>
        </p:spPr>
      </p:pic>
      <p:sp>
        <p:nvSpPr>
          <p:cNvPr id="4" name="ZoneTexte 3">
            <a:extLst>
              <a:ext uri="{FF2B5EF4-FFF2-40B4-BE49-F238E27FC236}">
                <a16:creationId xmlns:a16="http://schemas.microsoft.com/office/drawing/2014/main" id="{362FB1DD-068E-7178-EF49-963B51968EDB}"/>
              </a:ext>
            </a:extLst>
          </p:cNvPr>
          <p:cNvSpPr txBox="1"/>
          <p:nvPr/>
        </p:nvSpPr>
        <p:spPr>
          <a:xfrm>
            <a:off x="1436028" y="6013727"/>
            <a:ext cx="9987346" cy="707886"/>
          </a:xfrm>
          <a:prstGeom prst="rect">
            <a:avLst/>
          </a:prstGeom>
          <a:noFill/>
        </p:spPr>
        <p:txBody>
          <a:bodyPr wrap="square" rtlCol="0">
            <a:spAutoFit/>
          </a:bodyPr>
          <a:lstStyle/>
          <a:p>
            <a:r>
              <a:rPr lang="fr-FR" sz="2000" b="1" dirty="0">
                <a:solidFill>
                  <a:schemeClr val="bg1"/>
                </a:solidFill>
              </a:rPr>
              <a:t>L'ancienne caserne de Dzaoudzi, inscrite au titre des monuments historiques et abritant désormais le musée de Mayotte</a:t>
            </a:r>
          </a:p>
        </p:txBody>
      </p:sp>
    </p:spTree>
    <p:extLst>
      <p:ext uri="{BB962C8B-B14F-4D97-AF65-F5344CB8AC3E}">
        <p14:creationId xmlns:p14="http://schemas.microsoft.com/office/powerpoint/2010/main" val="2237775257"/>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bâtiment, extérieur, vieux&#10;&#10;Description générée automatiquement">
            <a:extLst>
              <a:ext uri="{FF2B5EF4-FFF2-40B4-BE49-F238E27FC236}">
                <a16:creationId xmlns:a16="http://schemas.microsoft.com/office/drawing/2014/main" id="{D5E398F2-25E4-AA83-8C7B-BB138D31EE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04731" y="241852"/>
            <a:ext cx="5579189" cy="6374296"/>
          </a:xfrm>
          <a:prstGeom prst="rect">
            <a:avLst/>
          </a:prstGeom>
        </p:spPr>
      </p:pic>
      <p:sp>
        <p:nvSpPr>
          <p:cNvPr id="4" name="ZoneTexte 3">
            <a:extLst>
              <a:ext uri="{FF2B5EF4-FFF2-40B4-BE49-F238E27FC236}">
                <a16:creationId xmlns:a16="http://schemas.microsoft.com/office/drawing/2014/main" id="{0A5EFC7D-40F9-0043-B02B-BAF4159810D4}"/>
              </a:ext>
            </a:extLst>
          </p:cNvPr>
          <p:cNvSpPr txBox="1"/>
          <p:nvPr/>
        </p:nvSpPr>
        <p:spPr>
          <a:xfrm>
            <a:off x="7116417" y="4267200"/>
            <a:ext cx="5075583" cy="707886"/>
          </a:xfrm>
          <a:prstGeom prst="rect">
            <a:avLst/>
          </a:prstGeom>
          <a:noFill/>
        </p:spPr>
        <p:txBody>
          <a:bodyPr wrap="square" rtlCol="0">
            <a:spAutoFit/>
          </a:bodyPr>
          <a:lstStyle/>
          <a:p>
            <a:r>
              <a:rPr lang="fr-FR" sz="2000" b="1" dirty="0">
                <a:solidFill>
                  <a:schemeClr val="bg1"/>
                </a:solidFill>
              </a:rPr>
              <a:t>Minaret de la mosquée de Tsingoni, la plus ancienne mosquée en activité de France.</a:t>
            </a:r>
          </a:p>
        </p:txBody>
      </p:sp>
    </p:spTree>
    <p:extLst>
      <p:ext uri="{BB962C8B-B14F-4D97-AF65-F5344CB8AC3E}">
        <p14:creationId xmlns:p14="http://schemas.microsoft.com/office/powerpoint/2010/main" val="3994894720"/>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herbe, bâtiment&#10;&#10;Description générée automatiquement">
            <a:extLst>
              <a:ext uri="{FF2B5EF4-FFF2-40B4-BE49-F238E27FC236}">
                <a16:creationId xmlns:a16="http://schemas.microsoft.com/office/drawing/2014/main" id="{B98C006F-179A-FBB9-1336-3FE6B8FE1B8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44455" y="612912"/>
            <a:ext cx="8303090" cy="5632175"/>
          </a:xfrm>
          <a:prstGeom prst="rect">
            <a:avLst/>
          </a:prstGeom>
        </p:spPr>
      </p:pic>
      <p:sp>
        <p:nvSpPr>
          <p:cNvPr id="6" name="ZoneTexte 5">
            <a:extLst>
              <a:ext uri="{FF2B5EF4-FFF2-40B4-BE49-F238E27FC236}">
                <a16:creationId xmlns:a16="http://schemas.microsoft.com/office/drawing/2014/main" id="{59B2C38B-978B-DBA6-280A-F3CB916A9053}"/>
              </a:ext>
            </a:extLst>
          </p:cNvPr>
          <p:cNvSpPr txBox="1"/>
          <p:nvPr/>
        </p:nvSpPr>
        <p:spPr>
          <a:xfrm>
            <a:off x="4731025" y="6245087"/>
            <a:ext cx="6096000" cy="400110"/>
          </a:xfrm>
          <a:prstGeom prst="rect">
            <a:avLst/>
          </a:prstGeom>
          <a:noFill/>
        </p:spPr>
        <p:txBody>
          <a:bodyPr wrap="square">
            <a:spAutoFit/>
          </a:bodyPr>
          <a:lstStyle/>
          <a:p>
            <a:r>
              <a:rPr lang="fr-FR" sz="2000" b="1" dirty="0">
                <a:solidFill>
                  <a:schemeClr val="bg1"/>
                </a:solidFill>
              </a:rPr>
              <a:t>Mosquée de </a:t>
            </a:r>
            <a:r>
              <a:rPr lang="fr-FR" sz="2000" b="1" dirty="0" err="1">
                <a:solidFill>
                  <a:schemeClr val="bg1"/>
                </a:solidFill>
              </a:rPr>
              <a:t>Passamaïnty</a:t>
            </a:r>
            <a:r>
              <a:rPr lang="fr-FR" sz="2000" b="1" dirty="0">
                <a:solidFill>
                  <a:schemeClr val="bg1"/>
                </a:solidFill>
              </a:rPr>
              <a:t>.</a:t>
            </a:r>
          </a:p>
        </p:txBody>
      </p:sp>
    </p:spTree>
    <p:extLst>
      <p:ext uri="{BB962C8B-B14F-4D97-AF65-F5344CB8AC3E}">
        <p14:creationId xmlns:p14="http://schemas.microsoft.com/office/powerpoint/2010/main" val="2468866967"/>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ciel, bâtiment, toit&#10;&#10;Description générée automatiquement">
            <a:extLst>
              <a:ext uri="{FF2B5EF4-FFF2-40B4-BE49-F238E27FC236}">
                <a16:creationId xmlns:a16="http://schemas.microsoft.com/office/drawing/2014/main" id="{4B930A38-A572-BB2F-3612-C344B54C47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08313" y="732182"/>
            <a:ext cx="8256103" cy="5393635"/>
          </a:xfrm>
          <a:prstGeom prst="rect">
            <a:avLst/>
          </a:prstGeom>
        </p:spPr>
      </p:pic>
      <p:sp>
        <p:nvSpPr>
          <p:cNvPr id="4" name="ZoneTexte 3">
            <a:extLst>
              <a:ext uri="{FF2B5EF4-FFF2-40B4-BE49-F238E27FC236}">
                <a16:creationId xmlns:a16="http://schemas.microsoft.com/office/drawing/2014/main" id="{1C70725F-39A7-BF75-251D-2145C604F6F4}"/>
              </a:ext>
            </a:extLst>
          </p:cNvPr>
          <p:cNvSpPr txBox="1"/>
          <p:nvPr/>
        </p:nvSpPr>
        <p:spPr>
          <a:xfrm>
            <a:off x="4651513" y="6125817"/>
            <a:ext cx="9369287" cy="400110"/>
          </a:xfrm>
          <a:prstGeom prst="rect">
            <a:avLst/>
          </a:prstGeom>
          <a:noFill/>
        </p:spPr>
        <p:txBody>
          <a:bodyPr wrap="square" rtlCol="0">
            <a:spAutoFit/>
          </a:bodyPr>
          <a:lstStyle/>
          <a:p>
            <a:r>
              <a:rPr lang="fr-FR" sz="2000" b="1" dirty="0">
                <a:solidFill>
                  <a:schemeClr val="bg1"/>
                </a:solidFill>
              </a:rPr>
              <a:t>Mosquée de M’</a:t>
            </a:r>
            <a:r>
              <a:rPr lang="fr-FR" sz="2000" b="1" dirty="0" err="1">
                <a:solidFill>
                  <a:schemeClr val="bg1"/>
                </a:solidFill>
              </a:rPr>
              <a:t>Tsapéré</a:t>
            </a:r>
            <a:r>
              <a:rPr lang="fr-FR" sz="2000" b="1" dirty="0">
                <a:solidFill>
                  <a:schemeClr val="bg1"/>
                </a:solidFill>
              </a:rPr>
              <a:t>.</a:t>
            </a:r>
          </a:p>
        </p:txBody>
      </p:sp>
    </p:spTree>
    <p:extLst>
      <p:ext uri="{BB962C8B-B14F-4D97-AF65-F5344CB8AC3E}">
        <p14:creationId xmlns:p14="http://schemas.microsoft.com/office/powerpoint/2010/main" val="2686648840"/>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montagne, extérieur, nature&#10;&#10;Description générée automatiquement">
            <a:extLst>
              <a:ext uri="{FF2B5EF4-FFF2-40B4-BE49-F238E27FC236}">
                <a16:creationId xmlns:a16="http://schemas.microsoft.com/office/drawing/2014/main" id="{B583105A-19BB-20D9-E0E6-9B7B3978ECC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33599" y="805069"/>
            <a:ext cx="7924801" cy="5247861"/>
          </a:xfrm>
          <a:prstGeom prst="rect">
            <a:avLst/>
          </a:prstGeom>
        </p:spPr>
      </p:pic>
      <p:sp>
        <p:nvSpPr>
          <p:cNvPr id="4" name="ZoneTexte 3">
            <a:extLst>
              <a:ext uri="{FF2B5EF4-FFF2-40B4-BE49-F238E27FC236}">
                <a16:creationId xmlns:a16="http://schemas.microsoft.com/office/drawing/2014/main" id="{972F7718-D7DF-A21F-E356-792216AE3264}"/>
              </a:ext>
            </a:extLst>
          </p:cNvPr>
          <p:cNvSpPr txBox="1"/>
          <p:nvPr/>
        </p:nvSpPr>
        <p:spPr>
          <a:xfrm>
            <a:off x="4479235" y="6052930"/>
            <a:ext cx="7805531" cy="400110"/>
          </a:xfrm>
          <a:prstGeom prst="rect">
            <a:avLst/>
          </a:prstGeom>
          <a:noFill/>
        </p:spPr>
        <p:txBody>
          <a:bodyPr wrap="square" rtlCol="0">
            <a:spAutoFit/>
          </a:bodyPr>
          <a:lstStyle/>
          <a:p>
            <a:r>
              <a:rPr lang="fr-FR" sz="2000" b="1" dirty="0">
                <a:solidFill>
                  <a:schemeClr val="bg1"/>
                </a:solidFill>
              </a:rPr>
              <a:t>Vue de Sada, avec son minaret.</a:t>
            </a:r>
          </a:p>
        </p:txBody>
      </p:sp>
    </p:spTree>
    <p:extLst>
      <p:ext uri="{BB962C8B-B14F-4D97-AF65-F5344CB8AC3E}">
        <p14:creationId xmlns:p14="http://schemas.microsoft.com/office/powerpoint/2010/main" val="2434060259"/>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xtérieur, herbe, plante&#10;&#10;Description générée automatiquement">
            <a:extLst>
              <a:ext uri="{FF2B5EF4-FFF2-40B4-BE49-F238E27FC236}">
                <a16:creationId xmlns:a16="http://schemas.microsoft.com/office/drawing/2014/main" id="{74739D4E-D0AB-0C1C-7360-ECCFF0D0F8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22782" y="665922"/>
            <a:ext cx="8613913" cy="5526156"/>
          </a:xfrm>
          <a:prstGeom prst="rect">
            <a:avLst/>
          </a:prstGeom>
        </p:spPr>
      </p:pic>
      <p:pic>
        <p:nvPicPr>
          <p:cNvPr id="5" name="Image 4" descr="Une image contenant arbre, plante, pierre&#10;&#10;Description générée automatiquement">
            <a:extLst>
              <a:ext uri="{FF2B5EF4-FFF2-40B4-BE49-F238E27FC236}">
                <a16:creationId xmlns:a16="http://schemas.microsoft.com/office/drawing/2014/main" id="{F5E2B41A-61AA-320B-EB5E-2F062F6D49E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22782" y="665922"/>
            <a:ext cx="8613913" cy="5526156"/>
          </a:xfrm>
          <a:prstGeom prst="rect">
            <a:avLst/>
          </a:prstGeom>
        </p:spPr>
      </p:pic>
      <p:sp>
        <p:nvSpPr>
          <p:cNvPr id="6" name="ZoneTexte 5">
            <a:extLst>
              <a:ext uri="{FF2B5EF4-FFF2-40B4-BE49-F238E27FC236}">
                <a16:creationId xmlns:a16="http://schemas.microsoft.com/office/drawing/2014/main" id="{1BB97341-BD83-3848-F3B1-DA3CF8FAEE91}"/>
              </a:ext>
            </a:extLst>
          </p:cNvPr>
          <p:cNvSpPr txBox="1"/>
          <p:nvPr/>
        </p:nvSpPr>
        <p:spPr>
          <a:xfrm>
            <a:off x="5645426" y="6086060"/>
            <a:ext cx="7421218" cy="400110"/>
          </a:xfrm>
          <a:prstGeom prst="rect">
            <a:avLst/>
          </a:prstGeom>
          <a:noFill/>
        </p:spPr>
        <p:txBody>
          <a:bodyPr wrap="square" rtlCol="0">
            <a:spAutoFit/>
          </a:bodyPr>
          <a:lstStyle/>
          <a:p>
            <a:r>
              <a:rPr lang="fr-FR" sz="2000" b="1" dirty="0">
                <a:solidFill>
                  <a:schemeClr val="bg1"/>
                </a:solidFill>
              </a:rPr>
              <a:t>Mayotte</a:t>
            </a:r>
          </a:p>
        </p:txBody>
      </p:sp>
    </p:spTree>
    <p:extLst>
      <p:ext uri="{BB962C8B-B14F-4D97-AF65-F5344CB8AC3E}">
        <p14:creationId xmlns:p14="http://schemas.microsoft.com/office/powerpoint/2010/main" val="2092180889"/>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xtérieur, herbe, forêt&#10;&#10;Description générée automatiquement">
            <a:extLst>
              <a:ext uri="{FF2B5EF4-FFF2-40B4-BE49-F238E27FC236}">
                <a16:creationId xmlns:a16="http://schemas.microsoft.com/office/drawing/2014/main" id="{5CAF134E-C0EB-C8C6-4951-31CD3E0179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78119" y="675861"/>
            <a:ext cx="7641742" cy="5350565"/>
          </a:xfrm>
          <a:prstGeom prst="rect">
            <a:avLst/>
          </a:prstGeom>
        </p:spPr>
      </p:pic>
      <p:sp>
        <p:nvSpPr>
          <p:cNvPr id="4" name="ZoneTexte 3">
            <a:extLst>
              <a:ext uri="{FF2B5EF4-FFF2-40B4-BE49-F238E27FC236}">
                <a16:creationId xmlns:a16="http://schemas.microsoft.com/office/drawing/2014/main" id="{48892F17-1E61-2C13-6923-10EEE0D98776}"/>
              </a:ext>
            </a:extLst>
          </p:cNvPr>
          <p:cNvSpPr txBox="1"/>
          <p:nvPr/>
        </p:nvSpPr>
        <p:spPr>
          <a:xfrm>
            <a:off x="5645426" y="5982084"/>
            <a:ext cx="6546574" cy="400110"/>
          </a:xfrm>
          <a:prstGeom prst="rect">
            <a:avLst/>
          </a:prstGeom>
          <a:noFill/>
        </p:spPr>
        <p:txBody>
          <a:bodyPr wrap="square" rtlCol="0">
            <a:spAutoFit/>
          </a:bodyPr>
          <a:lstStyle/>
          <a:p>
            <a:r>
              <a:rPr lang="fr-FR" sz="2000" b="1" dirty="0">
                <a:solidFill>
                  <a:schemeClr val="bg1"/>
                </a:solidFill>
              </a:rPr>
              <a:t>Mayotte</a:t>
            </a:r>
          </a:p>
        </p:txBody>
      </p:sp>
    </p:spTree>
    <p:extLst>
      <p:ext uri="{BB962C8B-B14F-4D97-AF65-F5344CB8AC3E}">
        <p14:creationId xmlns:p14="http://schemas.microsoft.com/office/powerpoint/2010/main" val="2779294567"/>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xtérieur, plante, bois&#10;&#10;Description générée automatiquement">
            <a:extLst>
              <a:ext uri="{FF2B5EF4-FFF2-40B4-BE49-F238E27FC236}">
                <a16:creationId xmlns:a16="http://schemas.microsoft.com/office/drawing/2014/main" id="{F7C57FA4-153F-138D-7A26-63DD9139BB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45042" y="659295"/>
            <a:ext cx="8701916" cy="5539410"/>
          </a:xfrm>
          <a:prstGeom prst="rect">
            <a:avLst/>
          </a:prstGeom>
        </p:spPr>
      </p:pic>
      <p:sp>
        <p:nvSpPr>
          <p:cNvPr id="4" name="ZoneTexte 3">
            <a:extLst>
              <a:ext uri="{FF2B5EF4-FFF2-40B4-BE49-F238E27FC236}">
                <a16:creationId xmlns:a16="http://schemas.microsoft.com/office/drawing/2014/main" id="{231DBABE-56F1-C197-3B7A-6B07309774BC}"/>
              </a:ext>
            </a:extLst>
          </p:cNvPr>
          <p:cNvSpPr txBox="1"/>
          <p:nvPr/>
        </p:nvSpPr>
        <p:spPr>
          <a:xfrm>
            <a:off x="5565914" y="6198705"/>
            <a:ext cx="6228521" cy="400110"/>
          </a:xfrm>
          <a:prstGeom prst="rect">
            <a:avLst/>
          </a:prstGeom>
          <a:noFill/>
        </p:spPr>
        <p:txBody>
          <a:bodyPr wrap="square" rtlCol="0">
            <a:spAutoFit/>
          </a:bodyPr>
          <a:lstStyle/>
          <a:p>
            <a:r>
              <a:rPr lang="fr-FR" sz="2000" b="1" dirty="0">
                <a:solidFill>
                  <a:schemeClr val="bg1"/>
                </a:solidFill>
              </a:rPr>
              <a:t>Mayotte</a:t>
            </a:r>
          </a:p>
        </p:txBody>
      </p:sp>
    </p:spTree>
    <p:extLst>
      <p:ext uri="{BB962C8B-B14F-4D97-AF65-F5344CB8AC3E}">
        <p14:creationId xmlns:p14="http://schemas.microsoft.com/office/powerpoint/2010/main" val="4051685983"/>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sport, sport aquatique, gens&#10;&#10;Description générée automatiquement">
            <a:extLst>
              <a:ext uri="{FF2B5EF4-FFF2-40B4-BE49-F238E27FC236}">
                <a16:creationId xmlns:a16="http://schemas.microsoft.com/office/drawing/2014/main" id="{8D7194C3-1EE8-E876-7979-015CA2EA652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7059" y="541975"/>
            <a:ext cx="8157882" cy="5522649"/>
          </a:xfrm>
          <a:prstGeom prst="rect">
            <a:avLst/>
          </a:prstGeom>
        </p:spPr>
      </p:pic>
      <p:sp>
        <p:nvSpPr>
          <p:cNvPr id="4" name="ZoneTexte 3">
            <a:extLst>
              <a:ext uri="{FF2B5EF4-FFF2-40B4-BE49-F238E27FC236}">
                <a16:creationId xmlns:a16="http://schemas.microsoft.com/office/drawing/2014/main" id="{7566F044-EA95-E5DC-B1C9-DF3D4BCFDA08}"/>
              </a:ext>
            </a:extLst>
          </p:cNvPr>
          <p:cNvSpPr txBox="1"/>
          <p:nvPr/>
        </p:nvSpPr>
        <p:spPr>
          <a:xfrm>
            <a:off x="5836024" y="5989627"/>
            <a:ext cx="5499847" cy="400110"/>
          </a:xfrm>
          <a:prstGeom prst="rect">
            <a:avLst/>
          </a:prstGeom>
          <a:noFill/>
        </p:spPr>
        <p:txBody>
          <a:bodyPr wrap="square" rtlCol="0">
            <a:spAutoFit/>
          </a:bodyPr>
          <a:lstStyle/>
          <a:p>
            <a:r>
              <a:rPr lang="fr-FR" sz="2000" b="1" dirty="0">
                <a:solidFill>
                  <a:schemeClr val="bg1"/>
                </a:solidFill>
              </a:rPr>
              <a:t>Mayotte</a:t>
            </a:r>
          </a:p>
        </p:txBody>
      </p:sp>
    </p:spTree>
    <p:extLst>
      <p:ext uri="{BB962C8B-B14F-4D97-AF65-F5344CB8AC3E}">
        <p14:creationId xmlns:p14="http://schemas.microsoft.com/office/powerpoint/2010/main" val="710595885"/>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extérieur, nature, rive&#10;&#10;Description générée automatiquement">
            <a:extLst>
              <a:ext uri="{FF2B5EF4-FFF2-40B4-BE49-F238E27FC236}">
                <a16:creationId xmlns:a16="http://schemas.microsoft.com/office/drawing/2014/main" id="{954B4A23-40AA-5360-FEE6-CB2C98CA54C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83734" y="820270"/>
            <a:ext cx="8024532" cy="5217459"/>
          </a:xfrm>
          <a:prstGeom prst="rect">
            <a:avLst/>
          </a:prstGeom>
        </p:spPr>
      </p:pic>
      <p:sp>
        <p:nvSpPr>
          <p:cNvPr id="4" name="ZoneTexte 3">
            <a:extLst>
              <a:ext uri="{FF2B5EF4-FFF2-40B4-BE49-F238E27FC236}">
                <a16:creationId xmlns:a16="http://schemas.microsoft.com/office/drawing/2014/main" id="{CA50B267-B718-C7E7-0F00-55395EAD8BE1}"/>
              </a:ext>
            </a:extLst>
          </p:cNvPr>
          <p:cNvSpPr txBox="1"/>
          <p:nvPr/>
        </p:nvSpPr>
        <p:spPr>
          <a:xfrm>
            <a:off x="5589494" y="6049526"/>
            <a:ext cx="6602506" cy="400110"/>
          </a:xfrm>
          <a:prstGeom prst="rect">
            <a:avLst/>
          </a:prstGeom>
          <a:noFill/>
        </p:spPr>
        <p:txBody>
          <a:bodyPr wrap="square" rtlCol="0">
            <a:spAutoFit/>
          </a:bodyPr>
          <a:lstStyle/>
          <a:p>
            <a:r>
              <a:rPr lang="fr-FR" sz="2000" b="1" dirty="0">
                <a:solidFill>
                  <a:schemeClr val="bg1"/>
                </a:solidFill>
              </a:rPr>
              <a:t>Mayotte</a:t>
            </a:r>
          </a:p>
        </p:txBody>
      </p:sp>
    </p:spTree>
    <p:extLst>
      <p:ext uri="{BB962C8B-B14F-4D97-AF65-F5344CB8AC3E}">
        <p14:creationId xmlns:p14="http://schemas.microsoft.com/office/powerpoint/2010/main" val="2074184305"/>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personne, gens&#10;&#10;Description générée automatiquement">
            <a:extLst>
              <a:ext uri="{FF2B5EF4-FFF2-40B4-BE49-F238E27FC236}">
                <a16:creationId xmlns:a16="http://schemas.microsoft.com/office/drawing/2014/main" id="{4BC96AA7-2389-5D3B-F02D-2B108D5B973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37229" y="578224"/>
            <a:ext cx="8117541" cy="5553635"/>
          </a:xfrm>
          <a:prstGeom prst="rect">
            <a:avLst/>
          </a:prstGeom>
        </p:spPr>
      </p:pic>
      <p:sp>
        <p:nvSpPr>
          <p:cNvPr id="4" name="ZoneTexte 3">
            <a:extLst>
              <a:ext uri="{FF2B5EF4-FFF2-40B4-BE49-F238E27FC236}">
                <a16:creationId xmlns:a16="http://schemas.microsoft.com/office/drawing/2014/main" id="{50F85CD9-5CD3-6E22-E1D1-49634CCD3E47}"/>
              </a:ext>
            </a:extLst>
          </p:cNvPr>
          <p:cNvSpPr txBox="1"/>
          <p:nvPr/>
        </p:nvSpPr>
        <p:spPr>
          <a:xfrm>
            <a:off x="5715001" y="6131859"/>
            <a:ext cx="5432611" cy="400110"/>
          </a:xfrm>
          <a:prstGeom prst="rect">
            <a:avLst/>
          </a:prstGeom>
          <a:noFill/>
        </p:spPr>
        <p:txBody>
          <a:bodyPr wrap="square" rtlCol="0">
            <a:spAutoFit/>
          </a:bodyPr>
          <a:lstStyle/>
          <a:p>
            <a:r>
              <a:rPr lang="fr-FR" sz="2000" b="1" dirty="0">
                <a:solidFill>
                  <a:schemeClr val="bg1"/>
                </a:solidFill>
              </a:rPr>
              <a:t>Mayotte</a:t>
            </a:r>
          </a:p>
        </p:txBody>
      </p:sp>
    </p:spTree>
    <p:extLst>
      <p:ext uri="{BB962C8B-B14F-4D97-AF65-F5344CB8AC3E}">
        <p14:creationId xmlns:p14="http://schemas.microsoft.com/office/powerpoint/2010/main" val="1096119705"/>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bateau, jour&#10;&#10;Description générée automatiquement">
            <a:extLst>
              <a:ext uri="{FF2B5EF4-FFF2-40B4-BE49-F238E27FC236}">
                <a16:creationId xmlns:a16="http://schemas.microsoft.com/office/drawing/2014/main" id="{178E12C6-B0CA-1EBF-86F3-5708F43258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566670"/>
            <a:ext cx="9144000" cy="5589431"/>
          </a:xfrm>
          <a:prstGeom prst="rect">
            <a:avLst/>
          </a:prstGeom>
        </p:spPr>
      </p:pic>
      <p:sp>
        <p:nvSpPr>
          <p:cNvPr id="4" name="ZoneTexte 3">
            <a:extLst>
              <a:ext uri="{FF2B5EF4-FFF2-40B4-BE49-F238E27FC236}">
                <a16:creationId xmlns:a16="http://schemas.microsoft.com/office/drawing/2014/main" id="{3109C907-0237-17BD-20B2-26AA07AEA5A9}"/>
              </a:ext>
            </a:extLst>
          </p:cNvPr>
          <p:cNvSpPr txBox="1"/>
          <p:nvPr/>
        </p:nvSpPr>
        <p:spPr>
          <a:xfrm>
            <a:off x="5821251" y="6156101"/>
            <a:ext cx="5950039" cy="400110"/>
          </a:xfrm>
          <a:prstGeom prst="rect">
            <a:avLst/>
          </a:prstGeom>
          <a:noFill/>
        </p:spPr>
        <p:txBody>
          <a:bodyPr wrap="square" rtlCol="0">
            <a:spAutoFit/>
          </a:bodyPr>
          <a:lstStyle/>
          <a:p>
            <a:r>
              <a:rPr lang="fr-FR" sz="2000" b="1" dirty="0">
                <a:solidFill>
                  <a:schemeClr val="bg1"/>
                </a:solidFill>
              </a:rPr>
              <a:t>Mayotte</a:t>
            </a:r>
          </a:p>
        </p:txBody>
      </p:sp>
    </p:spTree>
    <p:extLst>
      <p:ext uri="{BB962C8B-B14F-4D97-AF65-F5344CB8AC3E}">
        <p14:creationId xmlns:p14="http://schemas.microsoft.com/office/powerpoint/2010/main" val="2867724129"/>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nature, ciel, extérieur&#10;&#10;Description générée automatiquement">
            <a:extLst>
              <a:ext uri="{FF2B5EF4-FFF2-40B4-BE49-F238E27FC236}">
                <a16:creationId xmlns:a16="http://schemas.microsoft.com/office/drawing/2014/main" id="{3FC81D00-B823-56E5-740B-E2922DC6A90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189860" y="824907"/>
            <a:ext cx="7812280" cy="5047860"/>
          </a:xfrm>
          <a:prstGeom prst="rect">
            <a:avLst/>
          </a:prstGeom>
        </p:spPr>
      </p:pic>
      <p:sp>
        <p:nvSpPr>
          <p:cNvPr id="4" name="ZoneTexte 3">
            <a:extLst>
              <a:ext uri="{FF2B5EF4-FFF2-40B4-BE49-F238E27FC236}">
                <a16:creationId xmlns:a16="http://schemas.microsoft.com/office/drawing/2014/main" id="{E92FF771-C0BC-28C7-C6B5-A04506259101}"/>
              </a:ext>
            </a:extLst>
          </p:cNvPr>
          <p:cNvSpPr txBox="1"/>
          <p:nvPr/>
        </p:nvSpPr>
        <p:spPr>
          <a:xfrm>
            <a:off x="5151550" y="5872767"/>
            <a:ext cx="5370490" cy="400110"/>
          </a:xfrm>
          <a:prstGeom prst="rect">
            <a:avLst/>
          </a:prstGeom>
          <a:noFill/>
        </p:spPr>
        <p:txBody>
          <a:bodyPr wrap="square" rtlCol="0">
            <a:spAutoFit/>
          </a:bodyPr>
          <a:lstStyle/>
          <a:p>
            <a:r>
              <a:rPr lang="fr-FR" sz="2000" b="1" dirty="0">
                <a:solidFill>
                  <a:schemeClr val="bg1"/>
                </a:solidFill>
              </a:rPr>
              <a:t>Mayotte (Plage )</a:t>
            </a:r>
          </a:p>
        </p:txBody>
      </p:sp>
    </p:spTree>
    <p:extLst>
      <p:ext uri="{BB962C8B-B14F-4D97-AF65-F5344CB8AC3E}">
        <p14:creationId xmlns:p14="http://schemas.microsoft.com/office/powerpoint/2010/main" val="1116296937"/>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extérieur, montagne, port&#10;&#10;Description générée automatiquement">
            <a:extLst>
              <a:ext uri="{FF2B5EF4-FFF2-40B4-BE49-F238E27FC236}">
                <a16:creationId xmlns:a16="http://schemas.microsoft.com/office/drawing/2014/main" id="{C90C02EA-6FDC-3E6A-30D6-48E23C10212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19349" y="707571"/>
            <a:ext cx="9483634" cy="5442857"/>
          </a:xfrm>
          <a:prstGeom prst="rect">
            <a:avLst/>
          </a:prstGeom>
        </p:spPr>
      </p:pic>
      <p:sp>
        <p:nvSpPr>
          <p:cNvPr id="4" name="ZoneTexte 3">
            <a:extLst>
              <a:ext uri="{FF2B5EF4-FFF2-40B4-BE49-F238E27FC236}">
                <a16:creationId xmlns:a16="http://schemas.microsoft.com/office/drawing/2014/main" id="{EF213311-B33A-D5B2-2396-B38B43B3014D}"/>
              </a:ext>
            </a:extLst>
          </p:cNvPr>
          <p:cNvSpPr txBox="1"/>
          <p:nvPr/>
        </p:nvSpPr>
        <p:spPr>
          <a:xfrm>
            <a:off x="4767943" y="6150428"/>
            <a:ext cx="6426925" cy="400110"/>
          </a:xfrm>
          <a:prstGeom prst="rect">
            <a:avLst/>
          </a:prstGeom>
          <a:noFill/>
        </p:spPr>
        <p:txBody>
          <a:bodyPr wrap="square" rtlCol="0">
            <a:spAutoFit/>
          </a:bodyPr>
          <a:lstStyle/>
          <a:p>
            <a:r>
              <a:rPr lang="fr-FR" sz="2000" b="1" dirty="0">
                <a:solidFill>
                  <a:schemeClr val="bg1"/>
                </a:solidFill>
              </a:rPr>
              <a:t>Mamoudzou (Mayotte )</a:t>
            </a:r>
          </a:p>
        </p:txBody>
      </p:sp>
    </p:spTree>
    <p:extLst>
      <p:ext uri="{BB962C8B-B14F-4D97-AF65-F5344CB8AC3E}">
        <p14:creationId xmlns:p14="http://schemas.microsoft.com/office/powerpoint/2010/main" val="128206919"/>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eau, nature, rivière, montagne&#10;&#10;Description générée automatiquement">
            <a:extLst>
              <a:ext uri="{FF2B5EF4-FFF2-40B4-BE49-F238E27FC236}">
                <a16:creationId xmlns:a16="http://schemas.microsoft.com/office/drawing/2014/main" id="{15DD9BBC-32C0-033A-473E-E176AD078EE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23851" y="574765"/>
            <a:ext cx="9313818" cy="5630091"/>
          </a:xfrm>
          <a:prstGeom prst="rect">
            <a:avLst/>
          </a:prstGeom>
        </p:spPr>
      </p:pic>
      <p:sp>
        <p:nvSpPr>
          <p:cNvPr id="8" name="ZoneTexte 7">
            <a:extLst>
              <a:ext uri="{FF2B5EF4-FFF2-40B4-BE49-F238E27FC236}">
                <a16:creationId xmlns:a16="http://schemas.microsoft.com/office/drawing/2014/main" id="{7471B2D5-FF9B-9A8F-3BB5-0674F731416C}"/>
              </a:ext>
            </a:extLst>
          </p:cNvPr>
          <p:cNvSpPr txBox="1"/>
          <p:nvPr/>
        </p:nvSpPr>
        <p:spPr>
          <a:xfrm>
            <a:off x="5490754" y="6143656"/>
            <a:ext cx="6701246" cy="400110"/>
          </a:xfrm>
          <a:prstGeom prst="rect">
            <a:avLst/>
          </a:prstGeom>
          <a:noFill/>
        </p:spPr>
        <p:txBody>
          <a:bodyPr wrap="square" rtlCol="0">
            <a:spAutoFit/>
          </a:bodyPr>
          <a:lstStyle/>
          <a:p>
            <a:r>
              <a:rPr lang="fr-FR" sz="2000" b="1" dirty="0">
                <a:solidFill>
                  <a:schemeClr val="bg1"/>
                </a:solidFill>
              </a:rPr>
              <a:t>Mayotte</a:t>
            </a:r>
          </a:p>
        </p:txBody>
      </p:sp>
    </p:spTree>
    <p:extLst>
      <p:ext uri="{BB962C8B-B14F-4D97-AF65-F5344CB8AC3E}">
        <p14:creationId xmlns:p14="http://schemas.microsoft.com/office/powerpoint/2010/main" val="4079188952"/>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rsonne&#10;&#10;Description générée automatiquement">
            <a:extLst>
              <a:ext uri="{FF2B5EF4-FFF2-40B4-BE49-F238E27FC236}">
                <a16:creationId xmlns:a16="http://schemas.microsoft.com/office/drawing/2014/main" id="{0C5669D0-F499-F3C6-7294-6CF2747DE7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0080" y="600891"/>
            <a:ext cx="10881360" cy="5760720"/>
          </a:xfrm>
          <a:prstGeom prst="rect">
            <a:avLst/>
          </a:prstGeom>
        </p:spPr>
      </p:pic>
      <p:sp>
        <p:nvSpPr>
          <p:cNvPr id="4" name="ZoneTexte 3">
            <a:extLst>
              <a:ext uri="{FF2B5EF4-FFF2-40B4-BE49-F238E27FC236}">
                <a16:creationId xmlns:a16="http://schemas.microsoft.com/office/drawing/2014/main" id="{C7AA2EBC-3BF3-8F78-8FCB-42406E239CA6}"/>
              </a:ext>
            </a:extLst>
          </p:cNvPr>
          <p:cNvSpPr txBox="1"/>
          <p:nvPr/>
        </p:nvSpPr>
        <p:spPr>
          <a:xfrm>
            <a:off x="3696787" y="77671"/>
            <a:ext cx="7419703" cy="523220"/>
          </a:xfrm>
          <a:prstGeom prst="rect">
            <a:avLst/>
          </a:prstGeom>
          <a:noFill/>
        </p:spPr>
        <p:txBody>
          <a:bodyPr wrap="square" rtlCol="0">
            <a:spAutoFit/>
          </a:bodyPr>
          <a:lstStyle/>
          <a:p>
            <a:r>
              <a:rPr lang="fr-FR" sz="2800" b="1" dirty="0">
                <a:solidFill>
                  <a:schemeClr val="bg1"/>
                </a:solidFill>
              </a:rPr>
              <a:t>Miss Excellence Mayotte 2022</a:t>
            </a:r>
          </a:p>
        </p:txBody>
      </p:sp>
    </p:spTree>
    <p:extLst>
      <p:ext uri="{BB962C8B-B14F-4D97-AF65-F5344CB8AC3E}">
        <p14:creationId xmlns:p14="http://schemas.microsoft.com/office/powerpoint/2010/main" val="1391327410"/>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513FC553-0115-081B-0F6E-7A2132AA8E53}"/>
              </a:ext>
            </a:extLst>
          </p:cNvPr>
          <p:cNvSpPr txBox="1"/>
          <p:nvPr/>
        </p:nvSpPr>
        <p:spPr>
          <a:xfrm>
            <a:off x="2730137" y="1906824"/>
            <a:ext cx="9966960" cy="523220"/>
          </a:xfrm>
          <a:prstGeom prst="rect">
            <a:avLst/>
          </a:prstGeom>
          <a:noFill/>
        </p:spPr>
        <p:txBody>
          <a:bodyPr wrap="square" rtlCol="0">
            <a:spAutoFit/>
          </a:bodyPr>
          <a:lstStyle/>
          <a:p>
            <a:r>
              <a:rPr lang="fr-FR" sz="2800" b="1" dirty="0">
                <a:solidFill>
                  <a:srgbClr val="FFFF00"/>
                </a:solidFill>
              </a:rPr>
              <a:t>Lorient Vous A Proposer Mayotte (Suite N°2 )</a:t>
            </a:r>
          </a:p>
        </p:txBody>
      </p:sp>
      <p:sp>
        <p:nvSpPr>
          <p:cNvPr id="3" name="ZoneTexte 2">
            <a:extLst>
              <a:ext uri="{FF2B5EF4-FFF2-40B4-BE49-F238E27FC236}">
                <a16:creationId xmlns:a16="http://schemas.microsoft.com/office/drawing/2014/main" id="{F07254F9-49D4-7960-0E38-FC2B3A9DB396}"/>
              </a:ext>
            </a:extLst>
          </p:cNvPr>
          <p:cNvSpPr txBox="1"/>
          <p:nvPr/>
        </p:nvSpPr>
        <p:spPr>
          <a:xfrm>
            <a:off x="4284617" y="2496064"/>
            <a:ext cx="6322423"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4" name="ZoneTexte 3">
            <a:extLst>
              <a:ext uri="{FF2B5EF4-FFF2-40B4-BE49-F238E27FC236}">
                <a16:creationId xmlns:a16="http://schemas.microsoft.com/office/drawing/2014/main" id="{D9E4F308-6AC0-51B4-B6C9-BBF8FFC9FE15}"/>
              </a:ext>
            </a:extLst>
          </p:cNvPr>
          <p:cNvSpPr txBox="1"/>
          <p:nvPr/>
        </p:nvSpPr>
        <p:spPr>
          <a:xfrm>
            <a:off x="5943600" y="3085304"/>
            <a:ext cx="3905794" cy="523220"/>
          </a:xfrm>
          <a:prstGeom prst="rect">
            <a:avLst/>
          </a:prstGeom>
          <a:noFill/>
        </p:spPr>
        <p:txBody>
          <a:bodyPr wrap="square" rtlCol="0">
            <a:spAutoFit/>
          </a:bodyPr>
          <a:lstStyle/>
          <a:p>
            <a:r>
              <a:rPr lang="fr-FR" sz="2800" b="1" dirty="0">
                <a:solidFill>
                  <a:srgbClr val="FFFF00"/>
                </a:solidFill>
              </a:rPr>
              <a:t>Lorient </a:t>
            </a:r>
          </a:p>
        </p:txBody>
      </p:sp>
    </p:spTree>
    <p:extLst>
      <p:ext uri="{BB962C8B-B14F-4D97-AF65-F5344CB8AC3E}">
        <p14:creationId xmlns:p14="http://schemas.microsoft.com/office/powerpoint/2010/main" val="1549287628"/>
      </p:ext>
    </p:extLst>
  </p:cSld>
  <p:clrMapOvr>
    <a:masterClrMapping/>
  </p:clrMapOvr>
  <mc:AlternateContent xmlns:mc="http://schemas.openxmlformats.org/markup-compatibility/2006">
    <mc:Choice xmlns:p14="http://schemas.microsoft.com/office/powerpoint/2010/main" Requires="p14">
      <p:transition spd="slow" p14:dur="5000" advClick="0" advTm="16000">
        <p14:vortex dir="r"/>
      </p:transition>
    </mc:Choice>
    <mc:Fallback>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TotalTime>
  <Words>338</Words>
  <Application>Microsoft Office PowerPoint</Application>
  <PresentationFormat>Grand écran</PresentationFormat>
  <Paragraphs>33</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2</cp:revision>
  <dcterms:created xsi:type="dcterms:W3CDTF">2022-12-02T08:06:57Z</dcterms:created>
  <dcterms:modified xsi:type="dcterms:W3CDTF">2022-12-02T10:01:29Z</dcterms:modified>
</cp:coreProperties>
</file>