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64" r:id="rId5"/>
    <p:sldId id="281" r:id="rId6"/>
    <p:sldId id="278" r:id="rId7"/>
    <p:sldId id="285" r:id="rId8"/>
    <p:sldId id="288" r:id="rId9"/>
    <p:sldId id="301" r:id="rId10"/>
    <p:sldId id="287" r:id="rId11"/>
    <p:sldId id="289" r:id="rId12"/>
    <p:sldId id="302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10" r:id="rId23"/>
    <p:sldId id="305" r:id="rId24"/>
    <p:sldId id="304" r:id="rId25"/>
    <p:sldId id="309" r:id="rId26"/>
    <p:sldId id="308" r:id="rId27"/>
    <p:sldId id="313" r:id="rId28"/>
    <p:sldId id="312" r:id="rId29"/>
    <p:sldId id="314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ate_seal_of_Myanmar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hyperlink" Target="http://cs.wikipedia.org/wiki/Soubor:Flag_of_Myanmar.svg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06E91DD-3136-9FFC-3475-BCBCBA4CE68D}"/>
              </a:ext>
            </a:extLst>
          </p:cNvPr>
          <p:cNvSpPr/>
          <p:nvPr/>
        </p:nvSpPr>
        <p:spPr>
          <a:xfrm>
            <a:off x="0" y="2151727"/>
            <a:ext cx="1202330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Barma  15 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Birmania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F625CD03-8154-DDCB-9343-278420FA9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3BD87708-460D-0D57-1658-3337160B39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68208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F7472066-FA59-C4E0-6026-B44F455DDC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08844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34D1619-5DD3-88D8-2048-D0D9E934865E}"/>
              </a:ext>
            </a:extLst>
          </p:cNvPr>
          <p:cNvSpPr txBox="1"/>
          <p:nvPr/>
        </p:nvSpPr>
        <p:spPr>
          <a:xfrm>
            <a:off x="824876" y="848199"/>
            <a:ext cx="663927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y-MM" sz="2400" b="1" i="1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ပြည်ထောင်စု သမ္မတ မြန်မာနိုင်ငံတော်</a:t>
            </a:r>
            <a:br>
              <a:rPr lang="my-MM" sz="2400" b="1" i="1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</a:br>
            <a:r>
              <a:rPr lang="cs-CZ" b="1" i="1" dirty="0" err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Pyidaunzu</a:t>
            </a:r>
            <a:r>
              <a:rPr lang="cs-CZ" b="1" i="1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b="1" i="1" dirty="0" err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Thanmăda</a:t>
            </a:r>
            <a:r>
              <a:rPr lang="cs-CZ" b="1" i="1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b="1" i="1" dirty="0" err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Myăma</a:t>
            </a:r>
            <a:r>
              <a:rPr lang="cs-CZ" b="1" i="1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cs-CZ" b="1" i="1" dirty="0" err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Nainngandaw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54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Karunesh Coming home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Karunesh Coming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102E23EE-B743-1B0B-E1DD-3629094BA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959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400" b="1" dirty="0">
                <a:solidFill>
                  <a:srgbClr val="FF0000"/>
                </a:solidFill>
              </a:rPr>
              <a:t>Myanmar   Burma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Birmânia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Burmi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Miến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điện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Бірма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8C43AF7-3382-A198-456C-F05683EB0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4081"/>
            <a:ext cx="10801200" cy="58309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Picture 10" descr="Znak Myanmaru">
            <a:hlinkClick r:id="rId3" tooltip="Znak Myanmaru"/>
            <a:extLst>
              <a:ext uri="{FF2B5EF4-FFF2-40B4-BE49-F238E27FC236}">
                <a16:creationId xmlns:a16="http://schemas.microsoft.com/office/drawing/2014/main" id="{A1156F12-1880-0194-240F-82CBEF1DD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92695"/>
            <a:ext cx="1080120" cy="110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Vlajka Myanmaru">
            <a:hlinkClick r:id="rId5" tooltip="Vlajka Myanmaru"/>
            <a:extLst>
              <a:ext uri="{FF2B5EF4-FFF2-40B4-BE49-F238E27FC236}">
                <a16:creationId xmlns:a16="http://schemas.microsoft.com/office/drawing/2014/main" id="{CCDED5E3-EFCE-E3D8-B132-12AA3825C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643" y="692695"/>
            <a:ext cx="1379686" cy="77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B3EA9744-978B-68CB-7315-AC87655B7031}"/>
              </a:ext>
            </a:extLst>
          </p:cNvPr>
          <p:cNvSpPr/>
          <p:nvPr/>
        </p:nvSpPr>
        <p:spPr>
          <a:xfrm>
            <a:off x="3929369" y="862299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Barma 15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8E24F6-80CA-D5F3-9879-B84AA0F71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6993BB1-FC79-A498-EA81-F04FCABD9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6C3C0E-F17D-7657-7CEC-85CE915DA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C35BBA-1FB5-EAEB-28F0-C335596AA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3C04B9-E31E-DF9E-7E60-011C9D707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79F179-2883-CC26-326E-4E5989E4C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6CFF8E-A95E-C6C6-BC87-A9986C60C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1588D10-0D25-02B6-AC40-7AD22DBB6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3526FD-6962-9F96-CAFB-86F928433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C3E8ED-7ABF-BBAD-08C7-7D65D9CD4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F99F21AE-55E2-7E75-55AE-C5A62FB18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1337" y="6093296"/>
            <a:ext cx="1395682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FCFE57-C631-D196-4B1F-2C44B0C3E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9903EB-D988-4325-A500-613DA0B15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9C4B69-F525-5134-3F9F-038A12614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9F5A1D-FBFF-30AC-FDA5-7E20AE951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C4AA31-5993-138F-BFA1-4E082E00E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98BBB6-732D-0A06-35A0-20F76B1C5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D94519-57B3-28AB-C2FB-BEF151DC8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089ACB7-3519-1E96-3888-C7BA58F16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5A20A7-BA49-D391-2597-3F121B9A3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6716D3-603F-AD8B-5D11-BE222CF9D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E80C21-2705-8CD8-37AA-A8341DD63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8816EE-327C-95E4-9A02-6C70A99A0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15B5E82-A9D0-752A-2E08-B3635BBB4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43" y="5805065"/>
            <a:ext cx="639929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C4670C4C-F4FE-6E10-C5D9-839848634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778775-2A00-68BA-C669-A04DBB217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3553E1-9857-7EF1-42C5-3F35FB154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363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390BB3-7DA3-4D26-B780-0D120C1BC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59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E8BB55-C13A-5035-4EE2-31001A9EC3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18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>
            <a:extLst>
              <a:ext uri="{FF2B5EF4-FFF2-40B4-BE49-F238E27FC236}">
                <a16:creationId xmlns:a16="http://schemas.microsoft.com/office/drawing/2014/main" id="{1BB33D6A-DBF0-21A0-0A44-5C7D03BDA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0B73960-AA18-7272-5541-6173699316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83" y="465230"/>
            <a:ext cx="10825817" cy="51032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8D7C4ED-CF02-A1EC-C23D-80D630CB44B4}"/>
              </a:ext>
            </a:extLst>
          </p:cNvPr>
          <p:cNvSpPr/>
          <p:nvPr/>
        </p:nvSpPr>
        <p:spPr>
          <a:xfrm>
            <a:off x="4583832" y="5106829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C2DE9F5-2FE4-5BD6-3C48-1484DE1F8537}"/>
              </a:ext>
            </a:extLst>
          </p:cNvPr>
          <p:cNvSpPr/>
          <p:nvPr/>
        </p:nvSpPr>
        <p:spPr>
          <a:xfrm>
            <a:off x="670783" y="506340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FBB073FC-C3F4-57D3-9D5F-8EEE94052034}"/>
              </a:ext>
            </a:extLst>
          </p:cNvPr>
          <p:cNvSpPr/>
          <p:nvPr/>
        </p:nvSpPr>
        <p:spPr>
          <a:xfrm>
            <a:off x="9599387" y="507205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5426D99-D914-F47D-CB27-925FADB85D94}"/>
              </a:ext>
            </a:extLst>
          </p:cNvPr>
          <p:cNvSpPr/>
          <p:nvPr/>
        </p:nvSpPr>
        <p:spPr>
          <a:xfrm>
            <a:off x="382751" y="465230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8F6953D-4709-77A4-67FC-C125CDBAE4C5}"/>
              </a:ext>
            </a:extLst>
          </p:cNvPr>
          <p:cNvSpPr/>
          <p:nvPr/>
        </p:nvSpPr>
        <p:spPr>
          <a:xfrm>
            <a:off x="7746612" y="484950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5B74DA2B-FCB0-3FA6-0A30-ED8CD3124339}"/>
              </a:ext>
            </a:extLst>
          </p:cNvPr>
          <p:cNvSpPr/>
          <p:nvPr/>
        </p:nvSpPr>
        <p:spPr>
          <a:xfrm>
            <a:off x="4583832" y="49401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104</Words>
  <Application>Microsoft Office PowerPoint</Application>
  <PresentationFormat>Širokoúhlá obrazovka</PresentationFormat>
  <Paragraphs>17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2022-12-02T11:35:30Z</dcterms:modified>
</cp:coreProperties>
</file>