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81" r:id="rId5"/>
    <p:sldId id="264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7" r:id="rId15"/>
    <p:sldId id="299" r:id="rId16"/>
    <p:sldId id="313" r:id="rId17"/>
    <p:sldId id="295" r:id="rId18"/>
    <p:sldId id="294" r:id="rId19"/>
    <p:sldId id="307" r:id="rId20"/>
    <p:sldId id="306" r:id="rId21"/>
    <p:sldId id="298" r:id="rId22"/>
    <p:sldId id="305" r:id="rId23"/>
    <p:sldId id="304" r:id="rId24"/>
    <p:sldId id="310" r:id="rId25"/>
    <p:sldId id="309" r:id="rId26"/>
    <p:sldId id="308" r:id="rId27"/>
    <p:sldId id="303" r:id="rId28"/>
    <p:sldId id="312" r:id="rId29"/>
    <p:sldId id="311" r:id="rId30"/>
    <p:sldId id="286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345C3456-4F08-B155-B55A-2A2C15926F50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Macro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53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Macro 3.wav"/>
            </a:hlinkClick>
            <a:extLst>
              <a:ext uri="{FF2B5EF4-FFF2-40B4-BE49-F238E27FC236}">
                <a16:creationId xmlns:a16="http://schemas.microsoft.com/office/drawing/2014/main" id="{33721D82-2F34-3F2B-12C5-7B0BA22F6B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2791" y="1412776"/>
            <a:ext cx="576064" cy="519028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CFC2C0FE-91AB-F2C3-61D2-3317023E66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793D4F85-BB5D-D65E-F54C-B3A2DA1659A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919536" y="973699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F6A620B2-EEC9-F855-FB36-74BC8B60883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35560" y="2060848"/>
            <a:ext cx="1944216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Macro 3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Macro 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087A371-2C11-F0B7-4427-43F42AD1DA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885F33FB-A61C-EE89-1972-F5E4E521D643}"/>
              </a:ext>
            </a:extLst>
          </p:cNvPr>
          <p:cNvSpPr/>
          <p:nvPr/>
        </p:nvSpPr>
        <p:spPr>
          <a:xfrm>
            <a:off x="551384" y="764704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Macro</a:t>
            </a: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53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3B1D0F4-9D13-B443-CC5C-1DD23CEB71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613D2678-EC8F-AF93-98C9-24A8EA4CB5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A7A5210-14F7-8D83-AD60-EC869A6EFC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84" y="548680"/>
            <a:ext cx="10945216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91AB253-3DEA-4926-7D55-EB7B6175E6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836C77E-93D5-4637-B1FC-7186B093FB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2B076E6-D9A0-3F92-B18A-A2401C4FAD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A88DDAB-FB5B-02B4-A0EA-643EE1CAAD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63B5F20-9CA5-7504-638A-C9A511349A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FBF3C3A-9CE5-6388-DAC3-CFD99B9887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4193FA2-46F1-486A-2312-C809F589A8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9F5964E-038C-9527-B6C6-51C79A0231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D7045AE-6587-0CD3-8853-9DF7FE7304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0F3EBA2-A310-ABED-006F-4E12B2319C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687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AFA6CAB-20B3-8F07-BE40-3D2665B28B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C04CB04E-038D-4189-7202-FF46267461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3CC4AE1-549D-92A5-5D78-B797C03BC7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5125ECF-4E4E-B22B-D90B-562A6A3107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1A46516-7CF7-70D6-5E92-DC0A0B80F9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0B0988D-556E-53A5-AD03-669338CBAD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ED12174A-81FD-8958-5CB7-E490FC883B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6892961-6FBC-2BDD-7AA5-782A011098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89918CD7-44D8-E94C-B758-8B8CDAA9E2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D471255C-EE10-76B0-A99B-B2A4ABB77C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BC1E5E9-9AD9-F396-24AD-7A713D0DD6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FE8D626-ECA9-9ADD-2B05-EE792D778F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7325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>
            <a:extLst>
              <a:ext uri="{FF2B5EF4-FFF2-40B4-BE49-F238E27FC236}">
                <a16:creationId xmlns:a16="http://schemas.microsoft.com/office/drawing/2014/main" id="{0A84206D-36E2-B6CA-D8C5-282FE1BDE2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7572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F6319DFC-699A-3C1B-A2F4-8473E97C90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494108"/>
            <a:ext cx="10801199" cy="507438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85188ADA-23D1-9817-382A-23F56CEE303B}"/>
              </a:ext>
            </a:extLst>
          </p:cNvPr>
          <p:cNvSpPr/>
          <p:nvPr/>
        </p:nvSpPr>
        <p:spPr>
          <a:xfrm>
            <a:off x="4612356" y="4945797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9D609E8D-5C3E-BF8C-79B8-3B35B85E8BD9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C535EF73-F6B3-7F59-6B29-0189FE9CD5AD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34A74B7A-84B2-052B-67AF-A64E311E97B4}"/>
              </a:ext>
            </a:extLst>
          </p:cNvPr>
          <p:cNvSpPr/>
          <p:nvPr/>
        </p:nvSpPr>
        <p:spPr>
          <a:xfrm>
            <a:off x="695400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63613157-5C0C-0700-BF1A-6B940130DBF0}"/>
              </a:ext>
            </a:extLst>
          </p:cNvPr>
          <p:cNvSpPr/>
          <p:nvPr/>
        </p:nvSpPr>
        <p:spPr>
          <a:xfrm>
            <a:off x="7464152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BD1AF949-5949-5A0B-92AC-56F31662D28A}"/>
              </a:ext>
            </a:extLst>
          </p:cNvPr>
          <p:cNvSpPr/>
          <p:nvPr/>
        </p:nvSpPr>
        <p:spPr>
          <a:xfrm>
            <a:off x="4636083" y="1020049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6" grpId="0"/>
      <p:bldP spid="7" grpId="0"/>
      <p:bldP spid="10" grpId="0"/>
      <p:bldP spid="13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243</TotalTime>
  <Words>60</Words>
  <Application>Microsoft Office PowerPoint</Application>
  <PresentationFormat>Širokoúhlá obrazovka</PresentationFormat>
  <Paragraphs>14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84</cp:revision>
  <dcterms:created xsi:type="dcterms:W3CDTF">2020-02-21T13:54:42Z</dcterms:created>
  <dcterms:modified xsi:type="dcterms:W3CDTF">2022-12-01T18:25:30Z</dcterms:modified>
</cp:coreProperties>
</file>