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QF0UUsE195fdqgdjUfxFA==" hashData="SdmOY22f2c91x/BnWbUFGkTA8erlqsnbusmayf5LEsuelqPHWgiQK4EkknsX+6B0BAV14IVdqzYNGjlbaqai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F3E6BF-BA65-4A71-9D2B-D99E070C4758}" v="33" dt="2022-11-30T09:34:47.7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6" d="100"/>
          <a:sy n="76" d="100"/>
        </p:scale>
        <p:origin x="6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BA007-DFBA-E41E-AA01-1C8865384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BA682F-46F3-4B34-3E76-23D26AD66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20A34B-985F-36AC-56B4-306F46274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49FD28-D901-4219-5544-2A3F810E1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D176B6-EC3A-6B09-DA4B-24A27393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12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E37796-34C8-B68B-81B8-0C9F4AF01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BFB49C-13C9-0192-7ECD-63ECAE908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82787A-7942-B4C6-9DED-17CF342D2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6988CE-1209-A583-197C-B989986B4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432088-80CC-CEB2-4EEB-6E50B929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62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E2531-E06E-73C8-5FD8-740FA83A6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061CE1-F239-548E-9955-D235A51BE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3CC92C-D584-B8BA-EC27-51F7B7EAE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EDB73B-AC92-C67E-0B16-CDA46D21D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B45336-16A3-AE14-41E6-894752987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04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62D6AF-76D5-CEEB-8DE2-7BCD297A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D2557E-306F-FB37-3BA0-B7062FB3B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21432B-4205-9B07-D7E4-822FFF2DE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23DE64-A1ED-5337-4C1E-4D371315C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B92030C-DC6A-1DB8-2F9E-7DFBAF8F2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39233B-381E-E290-DADC-EA3C4D652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5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33ADA-BC76-9477-F3DE-E61E24213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510591-846A-9AB5-A3AF-A8DC1DE14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317182-B560-268F-E55B-BE6858833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3AFF20-84E9-ED92-7CDF-D1C397BBB7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EE45A1D-1541-3B28-C1B1-4F87AE2273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C0F22FA-1D80-C3CB-6E22-1AAEF21BD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FE572E6-E5CA-1E6F-6531-663353B86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FF65E64-3A0F-53CF-18C6-638BABA3A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D6866-DBC2-8FE5-FDC3-1391109BC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A26147C-B5B8-C77B-4C0D-1C4232C8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3E23842-5C91-B26B-91FB-509DB0A05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AF233-5CC9-D1BB-46E6-7C1B15CB2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1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61820A1-C5CE-764E-6147-D406C9DE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F0BDA2-553C-2CE0-F4D7-772E927C9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CFAAFB-F383-5D77-7670-B6BDE8EEF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8D27F-FC69-5838-C266-A42C4569C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BA204C-0941-EC36-8A69-BC7B6B553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EEBAE6-0F11-656B-C112-4E4A708173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2695E0-A40D-6DF3-277D-8C8CF1E6B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C1C5C1-BCBD-E055-FEAF-DDFFE3E62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1CB4EC-BC6A-AF0E-DE94-E81F12238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50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FB5FB-1534-28A5-368B-D41961912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094D6A2-FE89-EED2-6F67-EBC55C9EE7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722D7F-1566-01CF-BF32-26380837F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88B8FF-061F-0DDB-A475-5E006BAB6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35D9EA-96A6-2650-F65D-7109F7AFF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0942C1-6BB3-B26A-9812-D948E300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50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2030E-1647-54F9-8AFB-7BF0CD4EA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EF41D67-5C89-9C57-9D16-857F50B3C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FE1EDF-5E90-3903-DE58-F969FAFF9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B4B714-C71F-0A94-4E36-950E3F35C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755F95-3A73-5F7E-986F-BDBAFD550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53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57E07E0-B5D6-2B48-7210-CAD85CFE72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225FC6-01F1-3E4B-12CF-7A86D3303D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77C5CF-8584-004B-5558-4637F7901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B2C5C0-359B-4C32-1C4B-F22CFBB39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80E8E9-FD45-CAAF-E2D8-67F1A3CB7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033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C787AB5-1ABF-B746-7872-D8BAAD142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AB58FD-E4F9-22EB-1A18-E91363278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E8F4AF-1422-C4EE-987A-82AFE988BE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B5218-B1AB-4D3D-8D5D-1EF8F2C04938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71DDCE-1C98-C269-1BA8-2B570D5ABD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63BB0B-85E8-D3F4-14DF-D3140A22CD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1A5A6-CA10-4AFD-B564-DBB3D1B39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025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eau, nature, rive&#10;&#10;Description générée automatiquement">
            <a:extLst>
              <a:ext uri="{FF2B5EF4-FFF2-40B4-BE49-F238E27FC236}">
                <a16:creationId xmlns:a16="http://schemas.microsoft.com/office/drawing/2014/main" id="{9B0C83E9-5CA5-99D5-4FCE-83A41F0140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7366" y="785191"/>
            <a:ext cx="9757267" cy="528761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CF7746-BCAA-68C6-7571-6A7269647BF1}"/>
              </a:ext>
            </a:extLst>
          </p:cNvPr>
          <p:cNvSpPr txBox="1"/>
          <p:nvPr/>
        </p:nvSpPr>
        <p:spPr>
          <a:xfrm>
            <a:off x="5062331" y="6072809"/>
            <a:ext cx="646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Centre-ville de Tromso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F10E9A9-E2B4-600F-9958-9A9861081E62}"/>
              </a:ext>
            </a:extLst>
          </p:cNvPr>
          <p:cNvSpPr txBox="1"/>
          <p:nvPr/>
        </p:nvSpPr>
        <p:spPr>
          <a:xfrm>
            <a:off x="2557670" y="261971"/>
            <a:ext cx="8560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LE village De  Tromso</a:t>
            </a:r>
          </a:p>
        </p:txBody>
      </p:sp>
    </p:spTree>
    <p:extLst>
      <p:ext uri="{BB962C8B-B14F-4D97-AF65-F5344CB8AC3E}">
        <p14:creationId xmlns:p14="http://schemas.microsoft.com/office/powerpoint/2010/main" val="227164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Belle Musique Piano &amp; Guitare Pour Rever.wav"/>
          </p:stSnd>
        </p:sndAc>
      </p:transition>
    </mc:Choice>
    <mc:Fallback>
      <p:transition spd="slow" advClick="0" advTm="16000">
        <p:fade/>
        <p:sndAc>
          <p:stSnd loop="1">
            <p:snd r:embed="rId2" name="Belle Musique Piano &amp; Guitare Pour Rev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F8C006-B1F3-4E58-7CB5-285687E53FF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Traduit de l'anglais-Tromsø est une ville de la municipalité de Tromsø dans le comté de Troms 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og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Finnmark, en Norvège. La ville est le centre administratif de la municipalité ainsi que le centre administratif du comté de Troms. Le diocèse de Nord-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Hålogaland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son évêque sont basés à la cathédrale de Tromsø dans la ville</a:t>
            </a:r>
          </a:p>
        </p:txBody>
      </p:sp>
    </p:spTree>
    <p:extLst>
      <p:ext uri="{BB962C8B-B14F-4D97-AF65-F5344CB8AC3E}">
        <p14:creationId xmlns:p14="http://schemas.microsoft.com/office/powerpoint/2010/main" val="188225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scène&#10;&#10;Description générée automatiquement">
            <a:extLst>
              <a:ext uri="{FF2B5EF4-FFF2-40B4-BE49-F238E27FC236}">
                <a16:creationId xmlns:a16="http://schemas.microsoft.com/office/drawing/2014/main" id="{C38E803F-8C0C-BD27-4558-8598CEED27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390" y="639417"/>
            <a:ext cx="10211932" cy="55791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1AD37-CDFC-5CFB-5288-3B52112D7301}"/>
              </a:ext>
            </a:extLst>
          </p:cNvPr>
          <p:cNvSpPr txBox="1"/>
          <p:nvPr/>
        </p:nvSpPr>
        <p:spPr>
          <a:xfrm>
            <a:off x="5049078" y="6218583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 Port De </a:t>
            </a:r>
            <a:r>
              <a:rPr lang="fr-FR" b="1" i="1" dirty="0" err="1">
                <a:solidFill>
                  <a:schemeClr val="bg1"/>
                </a:solidFill>
              </a:rPr>
              <a:t>Tromse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71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herbe, extérieur&#10;&#10;Description générée automatiquement">
            <a:extLst>
              <a:ext uri="{FF2B5EF4-FFF2-40B4-BE49-F238E27FC236}">
                <a16:creationId xmlns:a16="http://schemas.microsoft.com/office/drawing/2014/main" id="{758D6820-7FDC-71E0-7C15-F7A2AB3BD8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754" y="715617"/>
            <a:ext cx="9388492" cy="53803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6C17E-43F8-E4DA-64D8-B58231BF8B74}"/>
              </a:ext>
            </a:extLst>
          </p:cNvPr>
          <p:cNvSpPr txBox="1"/>
          <p:nvPr/>
        </p:nvSpPr>
        <p:spPr>
          <a:xfrm>
            <a:off x="5751443" y="6142383"/>
            <a:ext cx="5565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Tromsø</a:t>
            </a:r>
          </a:p>
        </p:txBody>
      </p:sp>
    </p:spTree>
    <p:extLst>
      <p:ext uri="{BB962C8B-B14F-4D97-AF65-F5344CB8AC3E}">
        <p14:creationId xmlns:p14="http://schemas.microsoft.com/office/powerpoint/2010/main" val="86223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arbre, ciel&#10;&#10;Description générée automatiquement">
            <a:extLst>
              <a:ext uri="{FF2B5EF4-FFF2-40B4-BE49-F238E27FC236}">
                <a16:creationId xmlns:a16="http://schemas.microsoft.com/office/drawing/2014/main" id="{78E32BB2-3B8D-ED6F-A6B7-1688F33EDB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151" y="745434"/>
            <a:ext cx="9381697" cy="536713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D5B0E4-679D-6AC7-E338-7293FB3BF2A2}"/>
              </a:ext>
            </a:extLst>
          </p:cNvPr>
          <p:cNvSpPr txBox="1"/>
          <p:nvPr/>
        </p:nvSpPr>
        <p:spPr>
          <a:xfrm>
            <a:off x="3882466" y="5906869"/>
            <a:ext cx="8176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 err="1">
                <a:solidFill>
                  <a:schemeClr val="bg1"/>
                </a:solidFill>
              </a:rPr>
              <a:t>Skansen</a:t>
            </a:r>
            <a:r>
              <a:rPr lang="fr-FR" b="1" i="1" dirty="0">
                <a:solidFill>
                  <a:schemeClr val="bg1"/>
                </a:solidFill>
              </a:rPr>
              <a:t>, fortification historique à Tromsø</a:t>
            </a:r>
          </a:p>
        </p:txBody>
      </p:sp>
    </p:spTree>
    <p:extLst>
      <p:ext uri="{BB962C8B-B14F-4D97-AF65-F5344CB8AC3E}">
        <p14:creationId xmlns:p14="http://schemas.microsoft.com/office/powerpoint/2010/main" val="410477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 nocturne&#10;&#10;Description générée automatiquement">
            <a:extLst>
              <a:ext uri="{FF2B5EF4-FFF2-40B4-BE49-F238E27FC236}">
                <a16:creationId xmlns:a16="http://schemas.microsoft.com/office/drawing/2014/main" id="{55644E27-3B3A-7F81-9F85-F5A50E4497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742122"/>
            <a:ext cx="9422296" cy="53936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F5BABA-4F7A-3601-8E97-CB9BB9B745AE}"/>
              </a:ext>
            </a:extLst>
          </p:cNvPr>
          <p:cNvSpPr txBox="1"/>
          <p:nvPr/>
        </p:nvSpPr>
        <p:spPr>
          <a:xfrm>
            <a:off x="4280453" y="6135757"/>
            <a:ext cx="5645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Les aurores boréales près de Tromsø</a:t>
            </a:r>
          </a:p>
        </p:txBody>
      </p:sp>
    </p:spTree>
    <p:extLst>
      <p:ext uri="{BB962C8B-B14F-4D97-AF65-F5344CB8AC3E}">
        <p14:creationId xmlns:p14="http://schemas.microsoft.com/office/powerpoint/2010/main" val="316176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extérieur, bâtiment&#10;&#10;Description générée automatiquement">
            <a:extLst>
              <a:ext uri="{FF2B5EF4-FFF2-40B4-BE49-F238E27FC236}">
                <a16:creationId xmlns:a16="http://schemas.microsoft.com/office/drawing/2014/main" id="{00B0D914-F87D-00B9-8B12-157E85720B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948" y="927651"/>
            <a:ext cx="9793356" cy="51285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85DCA6-D9B0-4520-FAD2-CAD6B84609B4}"/>
              </a:ext>
            </a:extLst>
          </p:cNvPr>
          <p:cNvSpPr txBox="1"/>
          <p:nvPr/>
        </p:nvSpPr>
        <p:spPr>
          <a:xfrm>
            <a:off x="3445565" y="5812591"/>
            <a:ext cx="7739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Début d'après-midi pendant la nuit polaire à Tromsø</a:t>
            </a:r>
          </a:p>
        </p:txBody>
      </p:sp>
    </p:spTree>
    <p:extLst>
      <p:ext uri="{BB962C8B-B14F-4D97-AF65-F5344CB8AC3E}">
        <p14:creationId xmlns:p14="http://schemas.microsoft.com/office/powerpoint/2010/main" val="3085127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nature&#10;&#10;Description générée automatiquement">
            <a:extLst>
              <a:ext uri="{FF2B5EF4-FFF2-40B4-BE49-F238E27FC236}">
                <a16:creationId xmlns:a16="http://schemas.microsoft.com/office/drawing/2014/main" id="{3ADEBCD8-93AA-39B7-C5C1-6C5549833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967410"/>
            <a:ext cx="9090992" cy="508883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B7D80F-D09D-EBBA-4AF6-297FD6E386F7}"/>
              </a:ext>
            </a:extLst>
          </p:cNvPr>
          <p:cNvSpPr txBox="1"/>
          <p:nvPr/>
        </p:nvSpPr>
        <p:spPr>
          <a:xfrm>
            <a:off x="4572000" y="6056244"/>
            <a:ext cx="7434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Tromsø sous le soleil de minuit </a:t>
            </a:r>
          </a:p>
        </p:txBody>
      </p:sp>
    </p:spTree>
    <p:extLst>
      <p:ext uri="{BB962C8B-B14F-4D97-AF65-F5344CB8AC3E}">
        <p14:creationId xmlns:p14="http://schemas.microsoft.com/office/powerpoint/2010/main" val="14956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eau&#10;&#10;Description générée automatiquement">
            <a:extLst>
              <a:ext uri="{FF2B5EF4-FFF2-40B4-BE49-F238E27FC236}">
                <a16:creationId xmlns:a16="http://schemas.microsoft.com/office/drawing/2014/main" id="{840113B6-EBD0-03BA-0D22-83092D1DE4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4998" y="745434"/>
            <a:ext cx="9742004" cy="53671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9FD8C7-7969-9043-D187-979D0388DC76}"/>
              </a:ext>
            </a:extLst>
          </p:cNvPr>
          <p:cNvSpPr txBox="1"/>
          <p:nvPr/>
        </p:nvSpPr>
        <p:spPr>
          <a:xfrm>
            <a:off x="4015408" y="5789399"/>
            <a:ext cx="792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Aéroport de Tromsø à midi début janvier</a:t>
            </a:r>
          </a:p>
        </p:txBody>
      </p:sp>
    </p:spTree>
    <p:extLst>
      <p:ext uri="{BB962C8B-B14F-4D97-AF65-F5344CB8AC3E}">
        <p14:creationId xmlns:p14="http://schemas.microsoft.com/office/powerpoint/2010/main" val="263144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passage&#10;&#10;Description générée automatiquement">
            <a:extLst>
              <a:ext uri="{FF2B5EF4-FFF2-40B4-BE49-F238E27FC236}">
                <a16:creationId xmlns:a16="http://schemas.microsoft.com/office/drawing/2014/main" id="{D8AD7975-BE39-B65C-7F75-0239300D3E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4358" y="626164"/>
            <a:ext cx="9863284" cy="560567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467297-E9E5-C136-97F3-7C1EA6E99FAE}"/>
              </a:ext>
            </a:extLst>
          </p:cNvPr>
          <p:cNvSpPr txBox="1"/>
          <p:nvPr/>
        </p:nvSpPr>
        <p:spPr>
          <a:xfrm>
            <a:off x="4280452" y="6042991"/>
            <a:ext cx="86536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Cathédrale arctique de Tromsø</a:t>
            </a:r>
          </a:p>
        </p:txBody>
      </p:sp>
    </p:spTree>
    <p:extLst>
      <p:ext uri="{BB962C8B-B14F-4D97-AF65-F5344CB8AC3E}">
        <p14:creationId xmlns:p14="http://schemas.microsoft.com/office/powerpoint/2010/main" val="84331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bâtiment, extérieur, eau&#10;&#10;Description générée automatiquement">
            <a:extLst>
              <a:ext uri="{FF2B5EF4-FFF2-40B4-BE49-F238E27FC236}">
                <a16:creationId xmlns:a16="http://schemas.microsoft.com/office/drawing/2014/main" id="{86C5A500-8408-CE28-F4CA-0F24CF3633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880" y="778565"/>
            <a:ext cx="9598240" cy="530086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712AEB-8C9F-EF0B-9CDA-D138A08D6785}"/>
              </a:ext>
            </a:extLst>
          </p:cNvPr>
          <p:cNvSpPr txBox="1"/>
          <p:nvPr/>
        </p:nvSpPr>
        <p:spPr>
          <a:xfrm>
            <a:off x="5194853" y="6079434"/>
            <a:ext cx="6586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Port de Tromso</a:t>
            </a:r>
          </a:p>
        </p:txBody>
      </p:sp>
    </p:spTree>
    <p:extLst>
      <p:ext uri="{BB962C8B-B14F-4D97-AF65-F5344CB8AC3E}">
        <p14:creationId xmlns:p14="http://schemas.microsoft.com/office/powerpoint/2010/main" val="95735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place, plusieurs&#10;&#10;Description générée automatiquement">
            <a:extLst>
              <a:ext uri="{FF2B5EF4-FFF2-40B4-BE49-F238E27FC236}">
                <a16:creationId xmlns:a16="http://schemas.microsoft.com/office/drawing/2014/main" id="{A0C871B9-5080-E323-F754-7F19ACDC9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322" y="225287"/>
            <a:ext cx="7050181" cy="646706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C3F0B-CC8A-B9A2-7BCC-97717DC6892B}"/>
              </a:ext>
            </a:extLst>
          </p:cNvPr>
          <p:cNvSpPr txBox="1"/>
          <p:nvPr/>
        </p:nvSpPr>
        <p:spPr>
          <a:xfrm>
            <a:off x="649357" y="4161182"/>
            <a:ext cx="2835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Intérieur d'un des centres commerciaux de la ville</a:t>
            </a:r>
          </a:p>
        </p:txBody>
      </p:sp>
    </p:spTree>
    <p:extLst>
      <p:ext uri="{BB962C8B-B14F-4D97-AF65-F5344CB8AC3E}">
        <p14:creationId xmlns:p14="http://schemas.microsoft.com/office/powerpoint/2010/main" val="398565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assage, route&#10;&#10;Description générée automatiquement">
            <a:extLst>
              <a:ext uri="{FF2B5EF4-FFF2-40B4-BE49-F238E27FC236}">
                <a16:creationId xmlns:a16="http://schemas.microsoft.com/office/drawing/2014/main" id="{F2D538A0-3DE8-6F20-C809-041098D4E8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236" y="593035"/>
            <a:ext cx="9823527" cy="546320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B9D79-226D-A39B-B728-ACAFCE4D6784}"/>
              </a:ext>
            </a:extLst>
          </p:cNvPr>
          <p:cNvSpPr txBox="1"/>
          <p:nvPr/>
        </p:nvSpPr>
        <p:spPr>
          <a:xfrm>
            <a:off x="3021495" y="6080299"/>
            <a:ext cx="6506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Galerie d'art contemporain de Tromsø ( Tromsø </a:t>
            </a:r>
            <a:r>
              <a:rPr lang="fr-FR" b="1" i="1" dirty="0" err="1">
                <a:solidFill>
                  <a:schemeClr val="bg1"/>
                </a:solidFill>
              </a:rPr>
              <a:t>Kunstforening</a:t>
            </a:r>
            <a:r>
              <a:rPr lang="fr-FR" b="1" i="1" dirty="0">
                <a:solidFill>
                  <a:schemeClr val="bg1"/>
                </a:solidFill>
              </a:rPr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46674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&#10;&#10;Description générée automatiquement">
            <a:extLst>
              <a:ext uri="{FF2B5EF4-FFF2-40B4-BE49-F238E27FC236}">
                <a16:creationId xmlns:a16="http://schemas.microsoft.com/office/drawing/2014/main" id="{311FB808-D5B3-F367-EDDD-0540DD736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209" y="834887"/>
            <a:ext cx="9621077" cy="51815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D3F5A3-C9B9-D77E-B939-B2A02EA51628}"/>
              </a:ext>
            </a:extLst>
          </p:cNvPr>
          <p:cNvSpPr txBox="1"/>
          <p:nvPr/>
        </p:nvSpPr>
        <p:spPr>
          <a:xfrm>
            <a:off x="3644347" y="6023113"/>
            <a:ext cx="7487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l'un des nombreux clubs, pubs et bars de Tromsø.</a:t>
            </a:r>
          </a:p>
        </p:txBody>
      </p:sp>
    </p:spTree>
    <p:extLst>
      <p:ext uri="{BB962C8B-B14F-4D97-AF65-F5344CB8AC3E}">
        <p14:creationId xmlns:p14="http://schemas.microsoft.com/office/powerpoint/2010/main" val="18986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herbe&#10;&#10;Description générée automatiquement">
            <a:extLst>
              <a:ext uri="{FF2B5EF4-FFF2-40B4-BE49-F238E27FC236}">
                <a16:creationId xmlns:a16="http://schemas.microsoft.com/office/drawing/2014/main" id="{AB014C0E-4C5B-C6A8-54E9-233D5DE046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677" y="145775"/>
            <a:ext cx="6283566" cy="659958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3798D4-C0C5-CC9B-79C4-862A8C500202}"/>
              </a:ext>
            </a:extLst>
          </p:cNvPr>
          <p:cNvSpPr txBox="1"/>
          <p:nvPr/>
        </p:nvSpPr>
        <p:spPr>
          <a:xfrm>
            <a:off x="7580243" y="3657600"/>
            <a:ext cx="4929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>
                <a:solidFill>
                  <a:schemeClr val="bg1"/>
                </a:solidFill>
              </a:rPr>
              <a:t>Domkirken</a:t>
            </a:r>
            <a:r>
              <a:rPr lang="fr-FR" b="1" i="1" dirty="0">
                <a:solidFill>
                  <a:schemeClr val="bg1"/>
                </a:solidFill>
              </a:rPr>
              <a:t> - Cathédrale de Tromsø</a:t>
            </a:r>
          </a:p>
        </p:txBody>
      </p:sp>
    </p:spTree>
    <p:extLst>
      <p:ext uri="{BB962C8B-B14F-4D97-AF65-F5344CB8AC3E}">
        <p14:creationId xmlns:p14="http://schemas.microsoft.com/office/powerpoint/2010/main" val="176347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&#10;&#10;Description générée automatiquement">
            <a:extLst>
              <a:ext uri="{FF2B5EF4-FFF2-40B4-BE49-F238E27FC236}">
                <a16:creationId xmlns:a16="http://schemas.microsoft.com/office/drawing/2014/main" id="{42DBB230-D50A-A0D3-DD52-71D77DB92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9161" y="765313"/>
            <a:ext cx="9813677" cy="532737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D00E60-F94B-2ACF-157C-D266FF7EFFC6}"/>
              </a:ext>
            </a:extLst>
          </p:cNvPr>
          <p:cNvSpPr txBox="1"/>
          <p:nvPr/>
        </p:nvSpPr>
        <p:spPr>
          <a:xfrm>
            <a:off x="5215172" y="5867400"/>
            <a:ext cx="7288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Saut à ski à Tromsø</a:t>
            </a:r>
          </a:p>
        </p:txBody>
      </p:sp>
    </p:spTree>
    <p:extLst>
      <p:ext uri="{BB962C8B-B14F-4D97-AF65-F5344CB8AC3E}">
        <p14:creationId xmlns:p14="http://schemas.microsoft.com/office/powerpoint/2010/main" val="70128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plusieurs&#10;&#10;Description générée automatiquement">
            <a:extLst>
              <a:ext uri="{FF2B5EF4-FFF2-40B4-BE49-F238E27FC236}">
                <a16:creationId xmlns:a16="http://schemas.microsoft.com/office/drawing/2014/main" id="{E6774E99-5D01-0D70-1E41-D3814669BB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208" y="755374"/>
            <a:ext cx="9713843" cy="54333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A3A5D3-5C1A-EEC4-B04D-A291EA281E7A}"/>
              </a:ext>
            </a:extLst>
          </p:cNvPr>
          <p:cNvSpPr txBox="1"/>
          <p:nvPr/>
        </p:nvSpPr>
        <p:spPr>
          <a:xfrm>
            <a:off x="3684103" y="6188765"/>
            <a:ext cx="7301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Tromsø et la cathédrale sous le soleil de minuit</a:t>
            </a:r>
          </a:p>
        </p:txBody>
      </p:sp>
    </p:spTree>
    <p:extLst>
      <p:ext uri="{BB962C8B-B14F-4D97-AF65-F5344CB8AC3E}">
        <p14:creationId xmlns:p14="http://schemas.microsoft.com/office/powerpoint/2010/main" val="420242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DDE5F7D4-002D-2663-4C3E-E62C18163F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298" y="838199"/>
            <a:ext cx="9449403" cy="518160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3EFE83A-3952-08B8-6819-F83AB86EB438}"/>
              </a:ext>
            </a:extLst>
          </p:cNvPr>
          <p:cNvSpPr txBox="1"/>
          <p:nvPr/>
        </p:nvSpPr>
        <p:spPr>
          <a:xfrm>
            <a:off x="5075584" y="6019800"/>
            <a:ext cx="5883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La bibliothèque</a:t>
            </a:r>
          </a:p>
        </p:txBody>
      </p:sp>
    </p:spTree>
    <p:extLst>
      <p:ext uri="{BB962C8B-B14F-4D97-AF65-F5344CB8AC3E}">
        <p14:creationId xmlns:p14="http://schemas.microsoft.com/office/powerpoint/2010/main" val="414204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aison&#10;&#10;Description générée automatiquement">
            <a:extLst>
              <a:ext uri="{FF2B5EF4-FFF2-40B4-BE49-F238E27FC236}">
                <a16:creationId xmlns:a16="http://schemas.microsoft.com/office/drawing/2014/main" id="{076EE882-49EA-1287-5706-65526AC87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165" y="606286"/>
            <a:ext cx="8653670" cy="56454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E97FE7-42B0-FDD0-6F23-5236B62D0BAA}"/>
              </a:ext>
            </a:extLst>
          </p:cNvPr>
          <p:cNvSpPr txBox="1"/>
          <p:nvPr/>
        </p:nvSpPr>
        <p:spPr>
          <a:xfrm>
            <a:off x="4558748" y="6251713"/>
            <a:ext cx="80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Cathédrale Arctique de Tromsø</a:t>
            </a:r>
          </a:p>
        </p:txBody>
      </p:sp>
    </p:spTree>
    <p:extLst>
      <p:ext uri="{BB962C8B-B14F-4D97-AF65-F5344CB8AC3E}">
        <p14:creationId xmlns:p14="http://schemas.microsoft.com/office/powerpoint/2010/main" val="37772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arbre, luge&#10;&#10;Description générée automatiquement">
            <a:extLst>
              <a:ext uri="{FF2B5EF4-FFF2-40B4-BE49-F238E27FC236}">
                <a16:creationId xmlns:a16="http://schemas.microsoft.com/office/drawing/2014/main" id="{5F60A0BB-F452-276B-137A-6EC518685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9000"/>
            <a:ext cx="7620000" cy="50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865B97-0446-62F6-7935-E7C0D01BDDB8}"/>
              </a:ext>
            </a:extLst>
          </p:cNvPr>
          <p:cNvSpPr txBox="1"/>
          <p:nvPr/>
        </p:nvSpPr>
        <p:spPr>
          <a:xfrm>
            <a:off x="3975652" y="6081883"/>
            <a:ext cx="6785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chien de traineau, baleine et nuit polaire</a:t>
            </a:r>
          </a:p>
        </p:txBody>
      </p:sp>
    </p:spTree>
    <p:extLst>
      <p:ext uri="{BB962C8B-B14F-4D97-AF65-F5344CB8AC3E}">
        <p14:creationId xmlns:p14="http://schemas.microsoft.com/office/powerpoint/2010/main" val="92752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mammifère, cerf&#10;&#10;Description générée automatiquement">
            <a:extLst>
              <a:ext uri="{FF2B5EF4-FFF2-40B4-BE49-F238E27FC236}">
                <a16:creationId xmlns:a16="http://schemas.microsoft.com/office/drawing/2014/main" id="{CBC6ABE6-B487-D664-4C02-4677586B4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9000"/>
            <a:ext cx="7620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2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groupe, transport, mammifère&#10;&#10;Description générée automatiquement">
            <a:extLst>
              <a:ext uri="{FF2B5EF4-FFF2-40B4-BE49-F238E27FC236}">
                <a16:creationId xmlns:a16="http://schemas.microsoft.com/office/drawing/2014/main" id="{1594F9FD-BE9C-0850-2D1D-344341FC1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740" y="858078"/>
            <a:ext cx="9223512" cy="53174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576558-6EC4-B1B1-17FB-CA2E644DFF9C}"/>
              </a:ext>
            </a:extLst>
          </p:cNvPr>
          <p:cNvSpPr txBox="1"/>
          <p:nvPr/>
        </p:nvSpPr>
        <p:spPr>
          <a:xfrm>
            <a:off x="4890052" y="6175513"/>
            <a:ext cx="6202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promenade en traîneau,</a:t>
            </a:r>
          </a:p>
        </p:txBody>
      </p:sp>
    </p:spTree>
    <p:extLst>
      <p:ext uri="{BB962C8B-B14F-4D97-AF65-F5344CB8AC3E}">
        <p14:creationId xmlns:p14="http://schemas.microsoft.com/office/powerpoint/2010/main" val="201922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herbe&#10;&#10;Description générée automatiquement">
            <a:extLst>
              <a:ext uri="{FF2B5EF4-FFF2-40B4-BE49-F238E27FC236}">
                <a16:creationId xmlns:a16="http://schemas.microsoft.com/office/drawing/2014/main" id="{48D64A01-31DA-CCF8-1822-91070BCBE8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913" y="215348"/>
            <a:ext cx="6273131" cy="642730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CBA20-99EB-2B43-286F-A79B3E800BAC}"/>
              </a:ext>
            </a:extLst>
          </p:cNvPr>
          <p:cNvSpPr txBox="1"/>
          <p:nvPr/>
        </p:nvSpPr>
        <p:spPr>
          <a:xfrm>
            <a:off x="7267044" y="4227443"/>
            <a:ext cx="4924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La Cathédrale de Tromsø.</a:t>
            </a:r>
          </a:p>
        </p:txBody>
      </p:sp>
    </p:spTree>
    <p:extLst>
      <p:ext uri="{BB962C8B-B14F-4D97-AF65-F5344CB8AC3E}">
        <p14:creationId xmlns:p14="http://schemas.microsoft.com/office/powerpoint/2010/main" val="1161727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&#10;&#10;Description générée automatiquement">
            <a:extLst>
              <a:ext uri="{FF2B5EF4-FFF2-40B4-BE49-F238E27FC236}">
                <a16:creationId xmlns:a16="http://schemas.microsoft.com/office/drawing/2014/main" id="{D704F71E-8742-560D-D45E-0D7BF2CB1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80" y="861392"/>
            <a:ext cx="10159839" cy="53406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493A24-4D1E-7196-EEBB-8B728121E61D}"/>
              </a:ext>
            </a:extLst>
          </p:cNvPr>
          <p:cNvSpPr txBox="1"/>
          <p:nvPr/>
        </p:nvSpPr>
        <p:spPr>
          <a:xfrm>
            <a:off x="3869635" y="5955340"/>
            <a:ext cx="767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Vue intérieure de la cathédrale de Tromsø.</a:t>
            </a:r>
          </a:p>
        </p:txBody>
      </p:sp>
    </p:spTree>
    <p:extLst>
      <p:ext uri="{BB962C8B-B14F-4D97-AF65-F5344CB8AC3E}">
        <p14:creationId xmlns:p14="http://schemas.microsoft.com/office/powerpoint/2010/main" val="164582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&#10;&#10;Description générée automatiquement">
            <a:extLst>
              <a:ext uri="{FF2B5EF4-FFF2-40B4-BE49-F238E27FC236}">
                <a16:creationId xmlns:a16="http://schemas.microsoft.com/office/drawing/2014/main" id="{9D30E7FD-6CB9-BDEB-9508-8DBBB2B77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522" y="291549"/>
            <a:ext cx="5864086" cy="65664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D57225-81FA-2186-AEC0-5FE298DC677E}"/>
              </a:ext>
            </a:extLst>
          </p:cNvPr>
          <p:cNvSpPr txBox="1"/>
          <p:nvPr/>
        </p:nvSpPr>
        <p:spPr>
          <a:xfrm>
            <a:off x="1789044" y="4199210"/>
            <a:ext cx="3246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>
                <a:solidFill>
                  <a:schemeClr val="bg1"/>
                </a:solidFill>
              </a:rPr>
              <a:t>Artic</a:t>
            </a:r>
            <a:r>
              <a:rPr lang="fr-FR" b="1" i="1" dirty="0">
                <a:solidFill>
                  <a:schemeClr val="bg1"/>
                </a:solidFill>
              </a:rPr>
              <a:t> Cathédrale</a:t>
            </a:r>
          </a:p>
        </p:txBody>
      </p:sp>
    </p:spTree>
    <p:extLst>
      <p:ext uri="{BB962C8B-B14F-4D97-AF65-F5344CB8AC3E}">
        <p14:creationId xmlns:p14="http://schemas.microsoft.com/office/powerpoint/2010/main" val="182434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montagne&#10;&#10;Description générée automatiquement">
            <a:extLst>
              <a:ext uri="{FF2B5EF4-FFF2-40B4-BE49-F238E27FC236}">
                <a16:creationId xmlns:a16="http://schemas.microsoft.com/office/drawing/2014/main" id="{3BFC96C5-6A38-5DA4-EAA2-7B61BA3712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106" y="659296"/>
            <a:ext cx="9889788" cy="553940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BCF6F7-4E85-7EC3-6407-EB50324D78E0}"/>
              </a:ext>
            </a:extLst>
          </p:cNvPr>
          <p:cNvSpPr txBox="1"/>
          <p:nvPr/>
        </p:nvSpPr>
        <p:spPr>
          <a:xfrm>
            <a:off x="4214191" y="5875538"/>
            <a:ext cx="6414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i="1" dirty="0">
                <a:solidFill>
                  <a:schemeClr val="bg1"/>
                </a:solidFill>
              </a:rPr>
              <a:t>Tromsø </a:t>
            </a:r>
            <a:r>
              <a:rPr lang="fr-FR" i="1" dirty="0" err="1">
                <a:solidFill>
                  <a:schemeClr val="bg1"/>
                </a:solidFill>
              </a:rPr>
              <a:t>domkirke</a:t>
            </a:r>
            <a:r>
              <a:rPr lang="fr-FR" i="1" dirty="0">
                <a:solidFill>
                  <a:schemeClr val="bg1"/>
                </a:solidFill>
              </a:rPr>
              <a:t> - cathédrale, Norvège</a:t>
            </a:r>
          </a:p>
        </p:txBody>
      </p:sp>
    </p:spTree>
    <p:extLst>
      <p:ext uri="{BB962C8B-B14F-4D97-AF65-F5344CB8AC3E}">
        <p14:creationId xmlns:p14="http://schemas.microsoft.com/office/powerpoint/2010/main" val="180998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&#10;&#10;Description générée automatiquement">
            <a:extLst>
              <a:ext uri="{FF2B5EF4-FFF2-40B4-BE49-F238E27FC236}">
                <a16:creationId xmlns:a16="http://schemas.microsoft.com/office/drawing/2014/main" id="{10644B0C-7625-6130-CE1D-D0D0DC7726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478" y="738808"/>
            <a:ext cx="8435043" cy="53803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F8144D-5C57-3720-050E-CD0FAA696EBD}"/>
              </a:ext>
            </a:extLst>
          </p:cNvPr>
          <p:cNvSpPr txBox="1"/>
          <p:nvPr/>
        </p:nvSpPr>
        <p:spPr>
          <a:xfrm>
            <a:off x="2584174" y="5923721"/>
            <a:ext cx="891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dans la base de données de la Direction norvégienne du patrimoine culturel </a:t>
            </a:r>
          </a:p>
        </p:txBody>
      </p:sp>
    </p:spTree>
    <p:extLst>
      <p:ext uri="{BB962C8B-B14F-4D97-AF65-F5344CB8AC3E}">
        <p14:creationId xmlns:p14="http://schemas.microsoft.com/office/powerpoint/2010/main" val="342991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n bois&#10;&#10;Description générée automatiquement">
            <a:extLst>
              <a:ext uri="{FF2B5EF4-FFF2-40B4-BE49-F238E27FC236}">
                <a16:creationId xmlns:a16="http://schemas.microsoft.com/office/drawing/2014/main" id="{62B1F6F2-9771-F54D-3003-4F8B5E6FC5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97" y="659295"/>
            <a:ext cx="6926743" cy="553941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6781A29-92CA-3B95-4CBF-F2CD558B9060}"/>
              </a:ext>
            </a:extLst>
          </p:cNvPr>
          <p:cNvSpPr txBox="1"/>
          <p:nvPr/>
        </p:nvSpPr>
        <p:spPr>
          <a:xfrm>
            <a:off x="2261567" y="5875539"/>
            <a:ext cx="8885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dans la base de données de la Direction norvégienne du patrimoine culturel .</a:t>
            </a:r>
          </a:p>
        </p:txBody>
      </p:sp>
    </p:spTree>
    <p:extLst>
      <p:ext uri="{BB962C8B-B14F-4D97-AF65-F5344CB8AC3E}">
        <p14:creationId xmlns:p14="http://schemas.microsoft.com/office/powerpoint/2010/main" val="57436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oche&#10;&#10;Description générée automatiquement">
            <a:extLst>
              <a:ext uri="{FF2B5EF4-FFF2-40B4-BE49-F238E27FC236}">
                <a16:creationId xmlns:a16="http://schemas.microsoft.com/office/drawing/2014/main" id="{DC58FAA1-7B4D-B352-D178-0702D9034C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069" y="732182"/>
            <a:ext cx="8295861" cy="53936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E7AA2E-CF4B-7588-2307-2A00C57824FD}"/>
              </a:ext>
            </a:extLst>
          </p:cNvPr>
          <p:cNvSpPr txBox="1"/>
          <p:nvPr/>
        </p:nvSpPr>
        <p:spPr>
          <a:xfrm>
            <a:off x="3604590" y="5905355"/>
            <a:ext cx="7381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Cloche de la tour de la cathédrale de Tromsø</a:t>
            </a:r>
          </a:p>
        </p:txBody>
      </p:sp>
    </p:spTree>
    <p:extLst>
      <p:ext uri="{BB962C8B-B14F-4D97-AF65-F5344CB8AC3E}">
        <p14:creationId xmlns:p14="http://schemas.microsoft.com/office/powerpoint/2010/main" val="40209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5D38A7D-6D0F-02AB-1001-11E8AD697680}"/>
              </a:ext>
            </a:extLst>
          </p:cNvPr>
          <p:cNvSpPr txBox="1"/>
          <p:nvPr/>
        </p:nvSpPr>
        <p:spPr>
          <a:xfrm>
            <a:off x="2544417" y="1997766"/>
            <a:ext cx="10561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Proposer Le Village De Tromso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9404E5B-2286-4D8D-C5BB-79E2A1EF4E52}"/>
              </a:ext>
            </a:extLst>
          </p:cNvPr>
          <p:cNvSpPr txBox="1"/>
          <p:nvPr/>
        </p:nvSpPr>
        <p:spPr>
          <a:xfrm>
            <a:off x="3909391" y="2756452"/>
            <a:ext cx="638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EFCC636-4E0B-AEC3-1D1B-63E6E60DA7E5}"/>
              </a:ext>
            </a:extLst>
          </p:cNvPr>
          <p:cNvSpPr txBox="1"/>
          <p:nvPr/>
        </p:nvSpPr>
        <p:spPr>
          <a:xfrm>
            <a:off x="5499651" y="3472069"/>
            <a:ext cx="4280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49969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249</Words>
  <Application>Microsoft Office PowerPoint</Application>
  <PresentationFormat>Grand écran</PresentationFormat>
  <Paragraphs>43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2022-11-30T08:13:36Z</dcterms:created>
  <dcterms:modified xsi:type="dcterms:W3CDTF">2022-11-30T09:35:44Z</dcterms:modified>
</cp:coreProperties>
</file>