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04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audio" Target="../media/audio7.wav"/><Relationship Id="rId18" Type="http://schemas.openxmlformats.org/officeDocument/2006/relationships/audio" Target="../media/audio10.wav"/><Relationship Id="rId3" Type="http://schemas.openxmlformats.org/officeDocument/2006/relationships/image" Target="../media/image1.png"/><Relationship Id="rId21" Type="http://schemas.openxmlformats.org/officeDocument/2006/relationships/audio" Target="../media/audio1.wav"/><Relationship Id="rId7" Type="http://schemas.openxmlformats.org/officeDocument/2006/relationships/audio" Target="../media/audio4.wav"/><Relationship Id="rId12" Type="http://schemas.openxmlformats.org/officeDocument/2006/relationships/image" Target="../media/image5.png"/><Relationship Id="rId17" Type="http://schemas.openxmlformats.org/officeDocument/2006/relationships/audio" Target="../media/audio9.wav"/><Relationship Id="rId2" Type="http://schemas.openxmlformats.org/officeDocument/2006/relationships/audio" Target="../media/audio1.wav"/><Relationship Id="rId16" Type="http://schemas.openxmlformats.org/officeDocument/2006/relationships/audio" Target="../media/audio8.wav"/><Relationship Id="rId20" Type="http://schemas.openxmlformats.org/officeDocument/2006/relationships/audio" Target="../media/audio12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image" Target="../media/image4.png"/><Relationship Id="rId5" Type="http://schemas.openxmlformats.org/officeDocument/2006/relationships/image" Target="../media/image2.png"/><Relationship Id="rId15" Type="http://schemas.openxmlformats.org/officeDocument/2006/relationships/image" Target="../media/image7.png"/><Relationship Id="rId10" Type="http://schemas.openxmlformats.org/officeDocument/2006/relationships/image" Target="../media/image3.gif"/><Relationship Id="rId19" Type="http://schemas.openxmlformats.org/officeDocument/2006/relationships/audio" Target="../media/audio11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4919ECB0-C6BB-8237-B9D5-F8888F706EA0}"/>
              </a:ext>
            </a:extLst>
          </p:cNvPr>
          <p:cNvSpPr/>
          <p:nvPr/>
        </p:nvSpPr>
        <p:spPr>
          <a:xfrm>
            <a:off x="0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Country music 121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24" y="483216"/>
            <a:ext cx="4798750" cy="5576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492207" y="446404"/>
            <a:ext cx="4604167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5939EAD1-22BF-1BCE-10FE-6F0ADCE44076}"/>
              </a:ext>
            </a:extLst>
          </p:cNvPr>
          <p:cNvSpPr/>
          <p:nvPr/>
        </p:nvSpPr>
        <p:spPr>
          <a:xfrm>
            <a:off x="1682267" y="1000617"/>
            <a:ext cx="599615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>
                <a:gd name="adj" fmla="val 10897951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44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Country music  121</a:t>
            </a: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1 As I rover out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742" y="1985253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3 When the roses bloom again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2 Three pubs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8" name="5 The Billy boys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9" name="An irish country  home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2" name="12 I've Got a home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034045"/>
            <a:ext cx="791271" cy="791271"/>
          </a:xfrm>
          <a:prstGeom prst="rect">
            <a:avLst/>
          </a:prstGeom>
        </p:spPr>
      </p:pic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417320" y="4607611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Three pubs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418978" y="5559652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Fools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311587" y="5527003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hands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7275453" y="4589956"/>
            <a:ext cx="1523346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boys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6728892" y="3635791"/>
            <a:ext cx="2428227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irish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country 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home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7217588" y="2731189"/>
            <a:ext cx="1722858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I've Got a home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420503" y="2705001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As I rover out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205139" y="3585573"/>
            <a:ext cx="1898076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  <a:r>
              <a:rPr lang="en-US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he roses bloom 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3" name="Picture 18">
            <a:extLst>
              <a:ext uri="{FF2B5EF4-FFF2-40B4-BE49-F238E27FC236}">
                <a16:creationId xmlns:a16="http://schemas.microsoft.com/office/drawing/2014/main" id="{85D9B185-C2E8-2A6B-FFF9-968FD5B08A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57" y="661052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1">
            <a:extLst>
              <a:ext uri="{FF2B5EF4-FFF2-40B4-BE49-F238E27FC236}">
                <a16:creationId xmlns:a16="http://schemas.microsoft.com/office/drawing/2014/main" id="{0B0A28D4-7534-46F8-CB52-8E7161CB4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63" y="576465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31CA9D28-15EC-611A-8028-69DBD865A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354" y="955560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11" name="Picture 18">
            <a:extLst>
              <a:ext uri="{FF2B5EF4-FFF2-40B4-BE49-F238E27FC236}">
                <a16:creationId xmlns:a16="http://schemas.microsoft.com/office/drawing/2014/main" id="{1959610D-30F3-BABA-9092-E8AE558EAD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418" y="576465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1">
            <a:extLst>
              <a:ext uri="{FF2B5EF4-FFF2-40B4-BE49-F238E27FC236}">
                <a16:creationId xmlns:a16="http://schemas.microsoft.com/office/drawing/2014/main" id="{1DA6ABAA-8055-E10B-F0A0-DCA1C36EA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230" y="495138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 Box 47">
            <a:extLst>
              <a:ext uri="{FF2B5EF4-FFF2-40B4-BE49-F238E27FC236}">
                <a16:creationId xmlns:a16="http://schemas.microsoft.com/office/drawing/2014/main" id="{12E4E5B2-DEB3-DCB9-C299-532D83ED26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3448" y="886435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39" name="Obrázek 38">
            <a:extLst>
              <a:ext uri="{FF2B5EF4-FFF2-40B4-BE49-F238E27FC236}">
                <a16:creationId xmlns:a16="http://schemas.microsoft.com/office/drawing/2014/main" id="{7C32C206-BAD5-78DE-8BE7-61D5464ED7A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979" y="1326910"/>
            <a:ext cx="937452" cy="937452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D8F5F9E6-D4CF-3E5C-BC7B-66A1B2A9B78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8679" y="1388385"/>
            <a:ext cx="937452" cy="937452"/>
          </a:xfrm>
          <a:prstGeom prst="rect">
            <a:avLst/>
          </a:prstGeom>
        </p:spPr>
      </p:pic>
      <p:pic>
        <p:nvPicPr>
          <p:cNvPr id="7" name="Obrázek 6">
            <a:hlinkClick r:id="" action="ppaction://noaction">
              <a:snd r:embed="rId13" name="The one you really love.wav"/>
            </a:hlinkClick>
            <a:extLst>
              <a:ext uri="{FF2B5EF4-FFF2-40B4-BE49-F238E27FC236}">
                <a16:creationId xmlns:a16="http://schemas.microsoft.com/office/drawing/2014/main" id="{99E730F8-D3E5-581C-94BF-9FA0D35591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7484" y="4834507"/>
            <a:ext cx="791271" cy="791271"/>
          </a:xfrm>
          <a:prstGeom prst="rect">
            <a:avLst/>
          </a:prstGeom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BDFC6BEA-B61C-A9D5-6EDE-D022588F8256}"/>
              </a:ext>
            </a:extLst>
          </p:cNvPr>
          <p:cNvSpPr/>
          <p:nvPr/>
        </p:nvSpPr>
        <p:spPr>
          <a:xfrm>
            <a:off x="6041498" y="5584759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US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 you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n-US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love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3 Rectángulo">
            <a:extLst>
              <a:ext uri="{FF2B5EF4-FFF2-40B4-BE49-F238E27FC236}">
                <a16:creationId xmlns:a16="http://schemas.microsoft.com/office/drawing/2014/main" id="{7A6B6E2F-1182-E017-D617-EEC2667C5E14}"/>
              </a:ext>
            </a:extLst>
          </p:cNvPr>
          <p:cNvSpPr/>
          <p:nvPr/>
        </p:nvSpPr>
        <p:spPr>
          <a:xfrm>
            <a:off x="4585612" y="5551159"/>
            <a:ext cx="1457886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Chiseled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91B04EF7-AA5C-7468-87D1-E8FC9C345769}"/>
              </a:ext>
            </a:extLst>
          </p:cNvPr>
          <p:cNvSpPr/>
          <p:nvPr/>
        </p:nvSpPr>
        <p:spPr>
          <a:xfrm>
            <a:off x="3136671" y="5527710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Memories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2" name="3 Rectángulo">
            <a:extLst>
              <a:ext uri="{FF2B5EF4-FFF2-40B4-BE49-F238E27FC236}">
                <a16:creationId xmlns:a16="http://schemas.microsoft.com/office/drawing/2014/main" id="{CBC8A47D-5571-B79C-A268-9D28E6CB5A05}"/>
              </a:ext>
            </a:extLst>
          </p:cNvPr>
          <p:cNvSpPr/>
          <p:nvPr/>
        </p:nvSpPr>
        <p:spPr>
          <a:xfrm>
            <a:off x="1788021" y="5579569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Boulder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9" name="Picture 5">
            <a:extLst>
              <a:ext uri="{FF2B5EF4-FFF2-40B4-BE49-F238E27FC236}">
                <a16:creationId xmlns:a16="http://schemas.microsoft.com/office/drawing/2014/main" id="{6F243048-8377-BD55-624C-85B85F59315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75" y="421543"/>
            <a:ext cx="42862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5">
            <a:extLst>
              <a:ext uri="{FF2B5EF4-FFF2-40B4-BE49-F238E27FC236}">
                <a16:creationId xmlns:a16="http://schemas.microsoft.com/office/drawing/2014/main" id="{6D0CEC73-D379-241D-A922-7144F4E171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267" y="409778"/>
            <a:ext cx="4652257" cy="7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12">
            <a:extLst>
              <a:ext uri="{FF2B5EF4-FFF2-40B4-BE49-F238E27FC236}">
                <a16:creationId xmlns:a16="http://schemas.microsoft.com/office/drawing/2014/main" id="{E5511AFF-3B4B-0A36-41F9-0F3D18B2BF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233588" y="3176327"/>
            <a:ext cx="5639387" cy="66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9">
            <a:extLst>
              <a:ext uri="{FF2B5EF4-FFF2-40B4-BE49-F238E27FC236}">
                <a16:creationId xmlns:a16="http://schemas.microsoft.com/office/drawing/2014/main" id="{1F41F8CE-6953-28A0-E292-EEB18470F7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-2879612" y="3367150"/>
            <a:ext cx="5961063" cy="6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Obdélník 47">
            <a:extLst>
              <a:ext uri="{FF2B5EF4-FFF2-40B4-BE49-F238E27FC236}">
                <a16:creationId xmlns:a16="http://schemas.microsoft.com/office/drawing/2014/main" id="{F6541FC3-66D0-3E23-2A3C-F19914AAB385}"/>
              </a:ext>
            </a:extLst>
          </p:cNvPr>
          <p:cNvSpPr/>
          <p:nvPr/>
        </p:nvSpPr>
        <p:spPr>
          <a:xfrm>
            <a:off x="-24479" y="6074763"/>
            <a:ext cx="919017" cy="3515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461821B9-8F56-CD24-9DC6-B2B7CB23DF0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462" y="1434160"/>
            <a:ext cx="5301319" cy="3417798"/>
          </a:xfrm>
          <a:prstGeom prst="rect">
            <a:avLst/>
          </a:prstGeom>
        </p:spPr>
      </p:pic>
      <p:pic>
        <p:nvPicPr>
          <p:cNvPr id="60" name="Picture 7">
            <a:extLst>
              <a:ext uri="{FF2B5EF4-FFF2-40B4-BE49-F238E27FC236}">
                <a16:creationId xmlns:a16="http://schemas.microsoft.com/office/drawing/2014/main" id="{87098651-8B21-8153-5D9C-D7506CF9A7D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839613" y="5986660"/>
            <a:ext cx="4286250" cy="72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7">
            <a:extLst>
              <a:ext uri="{FF2B5EF4-FFF2-40B4-BE49-F238E27FC236}">
                <a16:creationId xmlns:a16="http://schemas.microsoft.com/office/drawing/2014/main" id="{72AD3553-70C9-FF42-FF7D-C7D2EDD3364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53791" y="5973625"/>
            <a:ext cx="4677773" cy="85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Obrázek 67">
            <a:hlinkClick r:id="" action="ppaction://noaction">
              <a:snd r:embed="rId16" name="3.Fools for each other.wav"/>
            </a:hlinkClick>
            <a:extLst>
              <a:ext uri="{FF2B5EF4-FFF2-40B4-BE49-F238E27FC236}">
                <a16:creationId xmlns:a16="http://schemas.microsoft.com/office/drawing/2014/main" id="{FE63DAFD-C3F6-3D02-682B-6FBD3E060A2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70" name="Obrázek 69">
            <a:hlinkClick r:id="" action="ppaction://noaction">
              <a:snd r:embed="rId17" name="2.Boulder to Birbingham.wav"/>
            </a:hlinkClick>
            <a:extLst>
              <a:ext uri="{FF2B5EF4-FFF2-40B4-BE49-F238E27FC236}">
                <a16:creationId xmlns:a16="http://schemas.microsoft.com/office/drawing/2014/main" id="{C8E0D84F-1222-3391-D561-512E918BE6B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867" y="4806949"/>
            <a:ext cx="791271" cy="791271"/>
          </a:xfrm>
          <a:prstGeom prst="rect">
            <a:avLst/>
          </a:prstGeom>
        </p:spPr>
      </p:pic>
      <p:pic>
        <p:nvPicPr>
          <p:cNvPr id="71" name="Obrázek 70">
            <a:hlinkClick r:id="" action="ppaction://noaction">
              <a:snd r:embed="rId18" name="6.My memories of us.wav"/>
            </a:hlinkClick>
            <a:extLst>
              <a:ext uri="{FF2B5EF4-FFF2-40B4-BE49-F238E27FC236}">
                <a16:creationId xmlns:a16="http://schemas.microsoft.com/office/drawing/2014/main" id="{686445CF-23D3-CCC1-9A0F-161AAEEC46D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053" y="4815561"/>
            <a:ext cx="791271" cy="791271"/>
          </a:xfrm>
          <a:prstGeom prst="rect">
            <a:avLst/>
          </a:prstGeom>
        </p:spPr>
      </p:pic>
      <p:pic>
        <p:nvPicPr>
          <p:cNvPr id="73" name="Obrázek 72">
            <a:hlinkClick r:id="" action="ppaction://noaction">
              <a:snd r:embed="rId19" name="11.Chiseled in stone.wav"/>
            </a:hlinkClick>
            <a:extLst>
              <a:ext uri="{FF2B5EF4-FFF2-40B4-BE49-F238E27FC236}">
                <a16:creationId xmlns:a16="http://schemas.microsoft.com/office/drawing/2014/main" id="{E7FE1A93-F2D4-1740-E95A-D1B5BD6F80F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3372" y="4819776"/>
            <a:ext cx="791271" cy="791271"/>
          </a:xfrm>
          <a:prstGeom prst="rect">
            <a:avLst/>
          </a:prstGeom>
        </p:spPr>
      </p:pic>
      <p:sp>
        <p:nvSpPr>
          <p:cNvPr id="74" name="Obdélník 73">
            <a:extLst>
              <a:ext uri="{FF2B5EF4-FFF2-40B4-BE49-F238E27FC236}">
                <a16:creationId xmlns:a16="http://schemas.microsoft.com/office/drawing/2014/main" id="{3413FBE0-1FF9-A877-A07A-1BC35EEF0955}"/>
              </a:ext>
            </a:extLst>
          </p:cNvPr>
          <p:cNvSpPr/>
          <p:nvPr/>
        </p:nvSpPr>
        <p:spPr>
          <a:xfrm>
            <a:off x="4434741" y="4076801"/>
            <a:ext cx="286319" cy="178058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5" name="Obrázek 74">
            <a:hlinkClick r:id="" action="ppaction://noaction">
              <a:snd r:embed="rId20" name="8.The hands of time.wav"/>
            </a:hlinkClick>
            <a:extLst>
              <a:ext uri="{FF2B5EF4-FFF2-40B4-BE49-F238E27FC236}">
                <a16:creationId xmlns:a16="http://schemas.microsoft.com/office/drawing/2014/main" id="{FA4A8BB1-E5A9-AF67-D26B-689E4DFF29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841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2 I've Got a home.wav"/>
          </p:stSnd>
        </p:sndAc>
      </p:transition>
    </mc:Choice>
    <mc:Fallback xmlns="">
      <p:transition spd="slow">
        <p:split orient="vert"/>
        <p:sndAc>
          <p:stSnd>
            <p:snd r:embed="rId21" name="12 I've Got a ho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7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290</TotalTime>
  <Words>53</Words>
  <Application>Microsoft Office PowerPoint</Application>
  <PresentationFormat>Předvádění na obrazovce (4:3)</PresentationFormat>
  <Paragraphs>19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66</cp:revision>
  <dcterms:created xsi:type="dcterms:W3CDTF">2020-02-21T13:54:42Z</dcterms:created>
  <dcterms:modified xsi:type="dcterms:W3CDTF">2022-11-29T15:04:32Z</dcterms:modified>
</cp:coreProperties>
</file>