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304" r:id="rId11"/>
    <p:sldId id="289" r:id="rId12"/>
    <p:sldId id="310" r:id="rId13"/>
    <p:sldId id="302" r:id="rId14"/>
    <p:sldId id="301" r:id="rId15"/>
    <p:sldId id="300" r:id="rId16"/>
    <p:sldId id="299" r:id="rId17"/>
    <p:sldId id="298" r:id="rId18"/>
    <p:sldId id="297" r:id="rId19"/>
    <p:sldId id="296" r:id="rId20"/>
    <p:sldId id="295" r:id="rId21"/>
    <p:sldId id="294" r:id="rId22"/>
    <p:sldId id="307" r:id="rId23"/>
    <p:sldId id="306" r:id="rId24"/>
    <p:sldId id="305" r:id="rId25"/>
    <p:sldId id="309" r:id="rId26"/>
    <p:sldId id="308" r:id="rId27"/>
    <p:sldId id="303" r:id="rId28"/>
    <p:sldId id="312" r:id="rId29"/>
    <p:sldId id="313" r:id="rId30"/>
    <p:sldId id="311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A4CDEB8-0FAB-3D04-8FDD-12459E382EF2}"/>
              </a:ext>
            </a:extLst>
          </p:cNvPr>
          <p:cNvSpPr/>
          <p:nvPr/>
        </p:nvSpPr>
        <p:spPr>
          <a:xfrm>
            <a:off x="-168696" y="206084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zvířat 98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monde des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animaux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D5126D0E-FAFD-F59E-6B9B-79D321A749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6048672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3F31220E-7AF8-ADA1-5B52-ED5A101AB8C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415480" y="227687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661EC752-68F1-603F-352C-D4F3469B069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756116" y="3532731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I Dreamed There Was No War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I Dreamed There Was No Wa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FBCAF6F0-EE76-53B8-2053-E84166832301}"/>
              </a:ext>
            </a:extLst>
          </p:cNvPr>
          <p:cNvSpPr/>
          <p:nvPr/>
        </p:nvSpPr>
        <p:spPr>
          <a:xfrm>
            <a:off x="0" y="5733256"/>
            <a:ext cx="12192000" cy="112474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8">
            <a:extLst>
              <a:ext uri="{FF2B5EF4-FFF2-40B4-BE49-F238E27FC236}">
                <a16:creationId xmlns:a16="http://schemas.microsoft.com/office/drawing/2014/main" id="{E9F668C8-15CF-E114-4E46-FD9E484835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360" y="5864741"/>
            <a:ext cx="121920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of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animals</a:t>
            </a:r>
            <a:r>
              <a:rPr lang="cs-CZ" altLang="cs-CZ" sz="2000" b="1" dirty="0">
                <a:solidFill>
                  <a:srgbClr val="FF0000"/>
                </a:solidFill>
              </a:rPr>
              <a:t>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</a:t>
            </a:r>
            <a:r>
              <a:rPr lang="cs-CZ" altLang="cs-CZ" sz="2000" b="1" dirty="0">
                <a:solidFill>
                  <a:srgbClr val="FF0000"/>
                </a:solidFill>
              </a:rPr>
              <a:t> van </a:t>
            </a:r>
            <a:r>
              <a:rPr lang="cs-CZ" altLang="cs-CZ" sz="2000" b="1" dirty="0" err="1">
                <a:solidFill>
                  <a:srgbClr val="FF0000"/>
                </a:solidFill>
              </a:rPr>
              <a:t>dieren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Le</a:t>
            </a:r>
            <a:r>
              <a:rPr lang="cs-CZ" altLang="cs-CZ" sz="2000" b="1" dirty="0">
                <a:solidFill>
                  <a:srgbClr val="FF0000"/>
                </a:solidFill>
              </a:rPr>
              <a:t> monde des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animaux</a:t>
            </a:r>
            <a:r>
              <a:rPr lang="cs-CZ" altLang="cs-CZ" sz="2000" b="1" dirty="0">
                <a:solidFill>
                  <a:srgbClr val="FF0000"/>
                </a:solidFill>
              </a:rPr>
              <a:t>   Die Welt der </a:t>
            </a:r>
            <a:r>
              <a:rPr lang="cs-CZ" altLang="cs-CZ" sz="2000" b="1" dirty="0" err="1">
                <a:solidFill>
                  <a:srgbClr val="FF0000"/>
                </a:solidFill>
              </a:rPr>
              <a:t>Tiere</a:t>
            </a:r>
            <a:r>
              <a:rPr lang="cs-CZ" altLang="cs-CZ" sz="2000" b="1" dirty="0">
                <a:solidFill>
                  <a:srgbClr val="FF0000"/>
                </a:solidFill>
              </a:rPr>
              <a:t>  W </a:t>
            </a:r>
            <a:r>
              <a:rPr lang="cs-CZ" altLang="cs-CZ" sz="2000" b="1" dirty="0" err="1">
                <a:solidFill>
                  <a:srgbClr val="FF0000"/>
                </a:solidFill>
              </a:rPr>
              <a:t>świecie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     </a:t>
            </a:r>
          </a:p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zwierząt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>
                <a:solidFill>
                  <a:srgbClr val="FF0000"/>
                </a:solidFill>
              </a:rPr>
              <a:t>El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de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animales</a:t>
            </a:r>
            <a:r>
              <a:rPr lang="cs-CZ" altLang="cs-CZ" sz="2000" b="1" dirty="0">
                <a:solidFill>
                  <a:srgbClr val="FF0000"/>
                </a:solidFill>
              </a:rPr>
              <a:t>   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dos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animais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animalelor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Az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állatok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</a:p>
        </p:txBody>
      </p:sp>
      <p:pic>
        <p:nvPicPr>
          <p:cNvPr id="4" name="Picture 15">
            <a:extLst>
              <a:ext uri="{FF2B5EF4-FFF2-40B4-BE49-F238E27FC236}">
                <a16:creationId xmlns:a16="http://schemas.microsoft.com/office/drawing/2014/main" id="{A718DDE7-EDB2-CC53-2874-9839BAAA2A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1"/>
            <a:ext cx="10801200" cy="5388069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8">
            <a:extLst>
              <a:ext uri="{FF2B5EF4-FFF2-40B4-BE49-F238E27FC236}">
                <a16:creationId xmlns:a16="http://schemas.microsoft.com/office/drawing/2014/main" id="{0DD047AF-DB8A-5519-6BC1-6F2FE94CDE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299807"/>
            <a:ext cx="1656184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7A54A819-A02B-3747-1CA4-944D6FB74B32}"/>
              </a:ext>
            </a:extLst>
          </p:cNvPr>
          <p:cNvSpPr/>
          <p:nvPr/>
        </p:nvSpPr>
        <p:spPr>
          <a:xfrm>
            <a:off x="5879976" y="764704"/>
            <a:ext cx="5616624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Svět zvířat   98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A118AAA-BC67-AC97-46C7-2685139381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215CD73A-0428-A5E2-B22C-8FE0809840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AE1BD6F3-F999-DC78-5889-2A088E3FA5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E0CD69C-1AF6-A2D4-B3EC-484BA019A4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8075708-E419-214A-E84D-80CACD957F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584005F-BFC8-1F2A-897A-8DF22BD99E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117F19D-C5C1-59CE-AADB-8D2C0FE279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23D30071-D175-D8E3-DD6C-3D70CDEA6C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2A9DF5E-69F6-A912-EAE6-EC581A04F0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8A7C156-04B2-0C6D-F07A-66E2C834F5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B6D6FC7-1F4E-92F5-76C9-EEC8D4CF8D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548680"/>
            <a:ext cx="10873208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81CA5FD-6B68-79F5-030E-73CC3B33DF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C672CD5-10DF-69F9-4534-9B881DF976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7C9C0949-0106-9527-AED6-B2D4AC6FCD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0C7AACB5-C665-5785-2E1B-7F9DA73E97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CD64C00-2D32-6CF0-65D4-40DB328888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F6BC349-C0C9-87CD-3641-B9B9A872EF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EE60EF9-0976-D353-B89C-F40A852A82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C8D8822-9656-9AB8-CDF5-60E2C17B76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265E49F6-9D2B-EA55-6ABB-48802FE406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588595"/>
            <a:ext cx="648072" cy="72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7A7C19B-10CB-678C-F2DC-B93588FC84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>
            <a:extLst>
              <a:ext uri="{FF2B5EF4-FFF2-40B4-BE49-F238E27FC236}">
                <a16:creationId xmlns:a16="http://schemas.microsoft.com/office/drawing/2014/main" id="{B0B7E7DA-B635-6C14-6390-6146DED148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7241"/>
            <a:ext cx="10801200" cy="5834087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396918D-2D83-B136-9558-F9C6D11135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04B8F7A-E05D-7CC8-3749-EE0BC70F68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949C707-A3FC-B4EF-6C92-F18A8367F1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E882DBD-5257-ABEE-8F38-263262A9AE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60947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2C775F0-5BFB-0EE8-2FC1-540703D625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52343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495A50C-4C1B-AC9A-C516-FA400A92EE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01544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EF02DFFF-40F5-875D-8EE7-E53D074F65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670" y="494108"/>
            <a:ext cx="10797930" cy="507438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032F098E-AC1C-4895-171E-6FB45A0B9EA9}"/>
              </a:ext>
            </a:extLst>
          </p:cNvPr>
          <p:cNvSpPr/>
          <p:nvPr/>
        </p:nvSpPr>
        <p:spPr>
          <a:xfrm>
            <a:off x="4418074" y="5073548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B90A1C33-2BC6-2326-C207-83C48D93EFB7}"/>
              </a:ext>
            </a:extLst>
          </p:cNvPr>
          <p:cNvSpPr/>
          <p:nvPr/>
        </p:nvSpPr>
        <p:spPr>
          <a:xfrm>
            <a:off x="713237" y="5066124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AFACA47A-493C-D66E-C0D1-37B2B5F988F4}"/>
              </a:ext>
            </a:extLst>
          </p:cNvPr>
          <p:cNvSpPr/>
          <p:nvPr/>
        </p:nvSpPr>
        <p:spPr>
          <a:xfrm>
            <a:off x="9749624" y="5066367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95925E5D-0AA0-A133-8035-6ECDF2400FD9}"/>
              </a:ext>
            </a:extLst>
          </p:cNvPr>
          <p:cNvSpPr/>
          <p:nvPr/>
        </p:nvSpPr>
        <p:spPr>
          <a:xfrm>
            <a:off x="407368" y="494107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7BC9A404-D9D5-3E91-C5F3-225055B0FB83}"/>
              </a:ext>
            </a:extLst>
          </p:cNvPr>
          <p:cNvSpPr/>
          <p:nvPr/>
        </p:nvSpPr>
        <p:spPr>
          <a:xfrm>
            <a:off x="8184232" y="494107"/>
            <a:ext cx="386478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5" grpId="0"/>
      <p:bldP spid="6" grpId="0"/>
      <p:bldP spid="7" grpId="0"/>
      <p:bldP spid="10" grpId="0"/>
      <p:bldP spid="1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477</TotalTime>
  <Words>97</Words>
  <Application>Microsoft Office PowerPoint</Application>
  <PresentationFormat>Širokoúhlá obrazovka</PresentationFormat>
  <Paragraphs>16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86</cp:revision>
  <dcterms:created xsi:type="dcterms:W3CDTF">2020-02-21T13:54:42Z</dcterms:created>
  <dcterms:modified xsi:type="dcterms:W3CDTF">2022-11-28T15:37:57Z</dcterms:modified>
</cp:coreProperties>
</file>